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85" r:id="rId4"/>
    <p:sldMasterId id="2147483686" r:id="rId5"/>
  </p:sldMasterIdLst>
  <p:notesMasterIdLst>
    <p:notesMasterId r:id="rId6"/>
  </p:notesMasterIdLst>
  <p:sldIdLst>
    <p:sldId id="256" r:id="rId7"/>
    <p:sldId id="257" r:id="rId8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g5bddaeb07e_0_0:notes"/>
          <p:cNvSpPr/>
          <p:nvPr>
            <p:ph idx="2" type="sldImg"/>
          </p:nvPr>
        </p:nvSpPr>
        <p:spPr>
          <a:xfrm>
            <a:off x="380206" y="685800"/>
            <a:ext cx="6097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2" name="Google Shape;512;g5bddaeb07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3" name="Google Shape;513;g5bddaeb07e_0_0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87" name="Shape 5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" name="Google Shape;588;g5bddaeb07e_0_76:notes"/>
          <p:cNvSpPr/>
          <p:nvPr>
            <p:ph idx="2" type="sldImg"/>
          </p:nvPr>
        </p:nvSpPr>
        <p:spPr>
          <a:xfrm>
            <a:off x="380206" y="685800"/>
            <a:ext cx="60975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9" name="Google Shape;589;g5bddaeb07e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0" name="Google Shape;590;g5bddaeb07e_0_76:notes"/>
          <p:cNvSpPr txBox="1"/>
          <p:nvPr>
            <p:ph idx="12"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_White" showMasterSp="0">
  <p:cSld name="Title Slide_White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 txBox="1"/>
          <p:nvPr>
            <p:ph idx="11" type="ftr"/>
          </p:nvPr>
        </p:nvSpPr>
        <p:spPr>
          <a:xfrm>
            <a:off x="411587" y="4855464"/>
            <a:ext cx="3087000" cy="11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Google Shape;64;p14"/>
          <p:cNvSpPr txBox="1"/>
          <p:nvPr>
            <p:ph type="title"/>
          </p:nvPr>
        </p:nvSpPr>
        <p:spPr>
          <a:xfrm>
            <a:off x="411587" y="1077852"/>
            <a:ext cx="7472100" cy="2270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91425" wrap="square" tIns="45700">
            <a:noAutofit/>
          </a:bodyPr>
          <a:lstStyle>
            <a:lvl1pPr lvl="0" marR="0" rtl="0" algn="l">
              <a:lnSpc>
                <a:spcPct val="875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b="1" i="0" sz="6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65" name="Google Shape;65;p14"/>
          <p:cNvSpPr txBox="1"/>
          <p:nvPr>
            <p:ph idx="1" type="subTitle"/>
          </p:nvPr>
        </p:nvSpPr>
        <p:spPr>
          <a:xfrm>
            <a:off x="411587" y="3904342"/>
            <a:ext cx="74643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chemeClr val="accent4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Noto Sans Symbols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grpSp>
        <p:nvGrpSpPr>
          <p:cNvPr id="66" name="Google Shape;66;p14"/>
          <p:cNvGrpSpPr/>
          <p:nvPr/>
        </p:nvGrpSpPr>
        <p:grpSpPr>
          <a:xfrm rot="-5400000">
            <a:off x="7608604" y="1810912"/>
            <a:ext cx="2302669" cy="768157"/>
            <a:chOff x="12801600" y="2792413"/>
            <a:chExt cx="3070226" cy="1023937"/>
          </a:xfrm>
        </p:grpSpPr>
        <p:sp>
          <p:nvSpPr>
            <p:cNvPr id="67" name="Google Shape;67;p14"/>
            <p:cNvSpPr/>
            <p:nvPr/>
          </p:nvSpPr>
          <p:spPr>
            <a:xfrm>
              <a:off x="15401925" y="3484563"/>
              <a:ext cx="469900" cy="293687"/>
            </a:xfrm>
            <a:custGeom>
              <a:rect b="b" l="l" r="r" t="t"/>
              <a:pathLst>
                <a:path extrusionOk="0" h="185" w="296">
                  <a:moveTo>
                    <a:pt x="295" y="0"/>
                  </a:moveTo>
                  <a:lnTo>
                    <a:pt x="0" y="2"/>
                  </a:lnTo>
                  <a:lnTo>
                    <a:pt x="108" y="185"/>
                  </a:lnTo>
                  <a:lnTo>
                    <a:pt x="295" y="128"/>
                  </a:lnTo>
                  <a:lnTo>
                    <a:pt x="296" y="128"/>
                  </a:lnTo>
                  <a:lnTo>
                    <a:pt x="296" y="0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FFDC00"/>
            </a:solidFill>
            <a:ln cap="flat" cmpd="sng" w="9525">
              <a:solidFill>
                <a:srgbClr val="FFDC0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Google Shape;68;p14"/>
            <p:cNvSpPr/>
            <p:nvPr/>
          </p:nvSpPr>
          <p:spPr>
            <a:xfrm>
              <a:off x="14303375" y="2792413"/>
              <a:ext cx="806450" cy="171450"/>
            </a:xfrm>
            <a:custGeom>
              <a:rect b="b" l="l" r="r" t="t"/>
              <a:pathLst>
                <a:path extrusionOk="0" h="108" w="508">
                  <a:moveTo>
                    <a:pt x="100" y="9"/>
                  </a:moveTo>
                  <a:lnTo>
                    <a:pt x="0" y="108"/>
                  </a:lnTo>
                  <a:lnTo>
                    <a:pt x="465" y="9"/>
                  </a:lnTo>
                  <a:lnTo>
                    <a:pt x="508" y="0"/>
                  </a:lnTo>
                  <a:lnTo>
                    <a:pt x="109" y="0"/>
                  </a:lnTo>
                  <a:lnTo>
                    <a:pt x="100" y="9"/>
                  </a:lnTo>
                  <a:close/>
                </a:path>
              </a:pathLst>
            </a:custGeom>
            <a:solidFill>
              <a:srgbClr val="FFDC00"/>
            </a:solidFill>
            <a:ln cap="flat" cmpd="sng" w="9525">
              <a:solidFill>
                <a:srgbClr val="FFDC0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Google Shape;69;p14"/>
            <p:cNvSpPr/>
            <p:nvPr/>
          </p:nvSpPr>
          <p:spPr>
            <a:xfrm>
              <a:off x="12812713" y="3275013"/>
              <a:ext cx="393700" cy="541337"/>
            </a:xfrm>
            <a:custGeom>
              <a:rect b="b" l="l" r="r" t="t"/>
              <a:pathLst>
                <a:path extrusionOk="0" h="341" w="248">
                  <a:moveTo>
                    <a:pt x="66" y="0"/>
                  </a:moveTo>
                  <a:lnTo>
                    <a:pt x="3" y="329"/>
                  </a:lnTo>
                  <a:lnTo>
                    <a:pt x="0" y="341"/>
                  </a:lnTo>
                  <a:lnTo>
                    <a:pt x="3" y="341"/>
                  </a:lnTo>
                  <a:lnTo>
                    <a:pt x="192" y="341"/>
                  </a:lnTo>
                  <a:lnTo>
                    <a:pt x="248" y="341"/>
                  </a:lnTo>
                  <a:lnTo>
                    <a:pt x="245" y="336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DC00"/>
            </a:solidFill>
            <a:ln cap="flat" cmpd="sng" w="9525">
              <a:solidFill>
                <a:srgbClr val="FFDC0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Google Shape;70;p14"/>
            <p:cNvSpPr/>
            <p:nvPr/>
          </p:nvSpPr>
          <p:spPr>
            <a:xfrm>
              <a:off x="15241588" y="3487738"/>
              <a:ext cx="168275" cy="328612"/>
            </a:xfrm>
            <a:custGeom>
              <a:rect b="b" l="l" r="r" t="t"/>
              <a:pathLst>
                <a:path extrusionOk="0" h="207" w="106">
                  <a:moveTo>
                    <a:pt x="101" y="0"/>
                  </a:moveTo>
                  <a:lnTo>
                    <a:pt x="0" y="171"/>
                  </a:lnTo>
                  <a:lnTo>
                    <a:pt x="20" y="207"/>
                  </a:lnTo>
                  <a:lnTo>
                    <a:pt x="106" y="207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36C21"/>
            </a:solidFill>
            <a:ln cap="flat" cmpd="sng" w="9525">
              <a:solidFill>
                <a:srgbClr val="F36C2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1" name="Google Shape;71;p14"/>
            <p:cNvSpPr/>
            <p:nvPr/>
          </p:nvSpPr>
          <p:spPr>
            <a:xfrm>
              <a:off x="14303375" y="2963863"/>
              <a:ext cx="268288" cy="741363"/>
            </a:xfrm>
            <a:custGeom>
              <a:rect b="b" l="l" r="r" t="t"/>
              <a:pathLst>
                <a:path extrusionOk="0" h="467" w="169">
                  <a:moveTo>
                    <a:pt x="30" y="467"/>
                  </a:moveTo>
                  <a:lnTo>
                    <a:pt x="169" y="103"/>
                  </a:lnTo>
                  <a:lnTo>
                    <a:pt x="0" y="0"/>
                  </a:lnTo>
                  <a:lnTo>
                    <a:pt x="30" y="467"/>
                  </a:lnTo>
                  <a:close/>
                </a:path>
              </a:pathLst>
            </a:custGeom>
            <a:solidFill>
              <a:srgbClr val="F36C21"/>
            </a:solidFill>
            <a:ln cap="flat" cmpd="sng" w="9525">
              <a:solidFill>
                <a:srgbClr val="F36C2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2" name="Google Shape;72;p14"/>
            <p:cNvSpPr/>
            <p:nvPr/>
          </p:nvSpPr>
          <p:spPr>
            <a:xfrm>
              <a:off x="12801600" y="3275013"/>
              <a:ext cx="115888" cy="541337"/>
            </a:xfrm>
            <a:custGeom>
              <a:rect b="b" l="l" r="r" t="t"/>
              <a:pathLst>
                <a:path extrusionOk="0" h="341" w="73">
                  <a:moveTo>
                    <a:pt x="0" y="82"/>
                  </a:moveTo>
                  <a:lnTo>
                    <a:pt x="0" y="341"/>
                  </a:lnTo>
                  <a:lnTo>
                    <a:pt x="6" y="341"/>
                  </a:lnTo>
                  <a:lnTo>
                    <a:pt x="7" y="341"/>
                  </a:lnTo>
                  <a:lnTo>
                    <a:pt x="10" y="329"/>
                  </a:lnTo>
                  <a:lnTo>
                    <a:pt x="73" y="0"/>
                  </a:lnTo>
                  <a:lnTo>
                    <a:pt x="10" y="71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36C21"/>
            </a:solidFill>
            <a:ln cap="flat" cmpd="sng" w="9525">
              <a:solidFill>
                <a:srgbClr val="F36C2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3" name="Google Shape;73;p14"/>
            <p:cNvSpPr/>
            <p:nvPr/>
          </p:nvSpPr>
          <p:spPr>
            <a:xfrm>
              <a:off x="12917488" y="2963863"/>
              <a:ext cx="1385887" cy="311150"/>
            </a:xfrm>
            <a:custGeom>
              <a:rect b="b" l="l" r="r" t="t"/>
              <a:pathLst>
                <a:path extrusionOk="0" h="196" w="873">
                  <a:moveTo>
                    <a:pt x="655" y="187"/>
                  </a:moveTo>
                  <a:lnTo>
                    <a:pt x="873" y="0"/>
                  </a:lnTo>
                  <a:lnTo>
                    <a:pt x="0" y="196"/>
                  </a:lnTo>
                  <a:lnTo>
                    <a:pt x="655" y="187"/>
                  </a:lnTo>
                  <a:close/>
                </a:path>
              </a:pathLst>
            </a:custGeom>
            <a:solidFill>
              <a:srgbClr val="6EBE4C"/>
            </a:solidFill>
            <a:ln cap="flat" cmpd="sng" w="9525">
              <a:solidFill>
                <a:srgbClr val="6EBE4C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4" name="Google Shape;74;p14"/>
            <p:cNvSpPr/>
            <p:nvPr/>
          </p:nvSpPr>
          <p:spPr>
            <a:xfrm>
              <a:off x="14351000" y="2792413"/>
              <a:ext cx="822325" cy="912813"/>
            </a:xfrm>
            <a:custGeom>
              <a:rect b="b" l="l" r="r" t="t"/>
              <a:pathLst>
                <a:path extrusionOk="0" h="575" w="518">
                  <a:moveTo>
                    <a:pt x="513" y="0"/>
                  </a:moveTo>
                  <a:lnTo>
                    <a:pt x="505" y="9"/>
                  </a:lnTo>
                  <a:lnTo>
                    <a:pt x="499" y="16"/>
                  </a:lnTo>
                  <a:lnTo>
                    <a:pt x="0" y="575"/>
                  </a:lnTo>
                  <a:lnTo>
                    <a:pt x="410" y="246"/>
                  </a:lnTo>
                  <a:lnTo>
                    <a:pt x="512" y="14"/>
                  </a:lnTo>
                  <a:lnTo>
                    <a:pt x="514" y="9"/>
                  </a:lnTo>
                  <a:lnTo>
                    <a:pt x="518" y="0"/>
                  </a:lnTo>
                  <a:lnTo>
                    <a:pt x="513" y="0"/>
                  </a:lnTo>
                  <a:close/>
                </a:path>
              </a:pathLst>
            </a:custGeom>
            <a:solidFill>
              <a:srgbClr val="6EBE4C"/>
            </a:solidFill>
            <a:ln cap="flat" cmpd="sng" w="9525">
              <a:solidFill>
                <a:srgbClr val="6EBE4C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5" name="Google Shape;75;p14"/>
            <p:cNvSpPr/>
            <p:nvPr/>
          </p:nvSpPr>
          <p:spPr>
            <a:xfrm>
              <a:off x="12801600" y="3143250"/>
              <a:ext cx="115888" cy="131762"/>
            </a:xfrm>
            <a:custGeom>
              <a:rect b="b" l="l" r="r" t="t"/>
              <a:pathLst>
                <a:path extrusionOk="0" h="83" w="73">
                  <a:moveTo>
                    <a:pt x="0" y="0"/>
                  </a:moveTo>
                  <a:lnTo>
                    <a:pt x="0" y="52"/>
                  </a:lnTo>
                  <a:lnTo>
                    <a:pt x="10" y="56"/>
                  </a:lnTo>
                  <a:lnTo>
                    <a:pt x="73" y="83"/>
                  </a:lnTo>
                  <a:lnTo>
                    <a:pt x="1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BE4C"/>
            </a:solidFill>
            <a:ln cap="flat" cmpd="sng" w="9525">
              <a:solidFill>
                <a:srgbClr val="6EBE4C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6" name="Google Shape;76;p14"/>
            <p:cNvSpPr/>
            <p:nvPr/>
          </p:nvSpPr>
          <p:spPr>
            <a:xfrm>
              <a:off x="15228888" y="2792413"/>
              <a:ext cx="642938" cy="136525"/>
            </a:xfrm>
            <a:custGeom>
              <a:rect b="b" l="l" r="r" t="t"/>
              <a:pathLst>
                <a:path extrusionOk="0" h="86" w="405">
                  <a:moveTo>
                    <a:pt x="404" y="0"/>
                  </a:moveTo>
                  <a:lnTo>
                    <a:pt x="40" y="0"/>
                  </a:lnTo>
                  <a:lnTo>
                    <a:pt x="0" y="0"/>
                  </a:lnTo>
                  <a:lnTo>
                    <a:pt x="14" y="4"/>
                  </a:lnTo>
                  <a:lnTo>
                    <a:pt x="30" y="9"/>
                  </a:lnTo>
                  <a:lnTo>
                    <a:pt x="290" y="86"/>
                  </a:lnTo>
                  <a:lnTo>
                    <a:pt x="404" y="44"/>
                  </a:lnTo>
                  <a:lnTo>
                    <a:pt x="405" y="43"/>
                  </a:lnTo>
                  <a:lnTo>
                    <a:pt x="405" y="9"/>
                  </a:lnTo>
                  <a:lnTo>
                    <a:pt x="405" y="0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rgbClr val="4CC2E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7" name="Google Shape;77;p14"/>
            <p:cNvSpPr/>
            <p:nvPr/>
          </p:nvSpPr>
          <p:spPr>
            <a:xfrm>
              <a:off x="12917488" y="3260725"/>
              <a:ext cx="1433512" cy="444500"/>
            </a:xfrm>
            <a:custGeom>
              <a:rect b="b" l="l" r="r" t="t"/>
              <a:pathLst>
                <a:path extrusionOk="0" h="280" w="903">
                  <a:moveTo>
                    <a:pt x="0" y="9"/>
                  </a:moveTo>
                  <a:lnTo>
                    <a:pt x="903" y="280"/>
                  </a:lnTo>
                  <a:lnTo>
                    <a:pt x="655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rgbClr val="4CC2E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8" name="Google Shape;78;p14"/>
            <p:cNvSpPr/>
            <p:nvPr/>
          </p:nvSpPr>
          <p:spPr>
            <a:xfrm>
              <a:off x="14303375" y="2792413"/>
              <a:ext cx="173038" cy="171450"/>
            </a:xfrm>
            <a:custGeom>
              <a:rect b="b" l="l" r="r" t="t"/>
              <a:pathLst>
                <a:path extrusionOk="0" h="108" w="109">
                  <a:moveTo>
                    <a:pt x="109" y="0"/>
                  </a:moveTo>
                  <a:lnTo>
                    <a:pt x="26" y="0"/>
                  </a:lnTo>
                  <a:lnTo>
                    <a:pt x="24" y="9"/>
                  </a:lnTo>
                  <a:lnTo>
                    <a:pt x="0" y="108"/>
                  </a:lnTo>
                  <a:lnTo>
                    <a:pt x="100" y="9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9" name="Google Shape;79;p14"/>
            <p:cNvSpPr/>
            <p:nvPr/>
          </p:nvSpPr>
          <p:spPr>
            <a:xfrm>
              <a:off x="14351000" y="3487738"/>
              <a:ext cx="1050925" cy="271462"/>
            </a:xfrm>
            <a:custGeom>
              <a:rect b="b" l="l" r="r" t="t"/>
              <a:pathLst>
                <a:path extrusionOk="0" h="171" w="662">
                  <a:moveTo>
                    <a:pt x="561" y="171"/>
                  </a:moveTo>
                  <a:lnTo>
                    <a:pt x="662" y="0"/>
                  </a:lnTo>
                  <a:lnTo>
                    <a:pt x="0" y="137"/>
                  </a:lnTo>
                  <a:lnTo>
                    <a:pt x="561" y="171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rgbClr val="4CC2E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" name="Google Shape;80;p14"/>
            <p:cNvSpPr/>
            <p:nvPr/>
          </p:nvSpPr>
          <p:spPr>
            <a:xfrm>
              <a:off x="12801600" y="3275013"/>
              <a:ext cx="115888" cy="130175"/>
            </a:xfrm>
            <a:custGeom>
              <a:rect b="b" l="l" r="r" t="t"/>
              <a:pathLst>
                <a:path extrusionOk="0" h="82" w="73">
                  <a:moveTo>
                    <a:pt x="0" y="29"/>
                  </a:moveTo>
                  <a:lnTo>
                    <a:pt x="0" y="82"/>
                  </a:lnTo>
                  <a:lnTo>
                    <a:pt x="10" y="71"/>
                  </a:lnTo>
                  <a:lnTo>
                    <a:pt x="73" y="0"/>
                  </a:lnTo>
                  <a:lnTo>
                    <a:pt x="10" y="25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rgbClr val="4CC2E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1" name="Google Shape;81;p14"/>
            <p:cNvSpPr/>
            <p:nvPr/>
          </p:nvSpPr>
          <p:spPr>
            <a:xfrm>
              <a:off x="12801600" y="2792413"/>
              <a:ext cx="322263" cy="482600"/>
            </a:xfrm>
            <a:custGeom>
              <a:rect b="b" l="l" r="r" t="t"/>
              <a:pathLst>
                <a:path extrusionOk="0" h="304" w="203">
                  <a:moveTo>
                    <a:pt x="203" y="0"/>
                  </a:moveTo>
                  <a:lnTo>
                    <a:pt x="0" y="0"/>
                  </a:lnTo>
                  <a:lnTo>
                    <a:pt x="0" y="98"/>
                  </a:lnTo>
                  <a:lnTo>
                    <a:pt x="10" y="126"/>
                  </a:lnTo>
                  <a:lnTo>
                    <a:pt x="73" y="304"/>
                  </a:lnTo>
                  <a:lnTo>
                    <a:pt x="199" y="9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rgbClr val="4CC2E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2" name="Google Shape;82;p14"/>
            <p:cNvSpPr/>
            <p:nvPr/>
          </p:nvSpPr>
          <p:spPr>
            <a:xfrm>
              <a:off x="14351000" y="2792413"/>
              <a:ext cx="814388" cy="912813"/>
            </a:xfrm>
            <a:custGeom>
              <a:rect b="b" l="l" r="r" t="t"/>
              <a:pathLst>
                <a:path extrusionOk="0" h="575" w="513">
                  <a:moveTo>
                    <a:pt x="490" y="9"/>
                  </a:moveTo>
                  <a:lnTo>
                    <a:pt x="468" y="22"/>
                  </a:lnTo>
                  <a:lnTo>
                    <a:pt x="139" y="211"/>
                  </a:lnTo>
                  <a:lnTo>
                    <a:pt x="0" y="575"/>
                  </a:lnTo>
                  <a:lnTo>
                    <a:pt x="499" y="16"/>
                  </a:lnTo>
                  <a:lnTo>
                    <a:pt x="505" y="9"/>
                  </a:lnTo>
                  <a:lnTo>
                    <a:pt x="513" y="0"/>
                  </a:lnTo>
                  <a:lnTo>
                    <a:pt x="505" y="0"/>
                  </a:lnTo>
                  <a:lnTo>
                    <a:pt x="490" y="9"/>
                  </a:lnTo>
                  <a:close/>
                </a:path>
              </a:pathLst>
            </a:custGeom>
            <a:solidFill>
              <a:srgbClr val="707372"/>
            </a:solidFill>
            <a:ln cap="flat" cmpd="sng" w="9525">
              <a:solidFill>
                <a:srgbClr val="70737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3" name="Google Shape;83;p14"/>
            <p:cNvSpPr/>
            <p:nvPr/>
          </p:nvSpPr>
          <p:spPr>
            <a:xfrm>
              <a:off x="15184438" y="2792413"/>
              <a:ext cx="504825" cy="695325"/>
            </a:xfrm>
            <a:custGeom>
              <a:rect b="b" l="l" r="r" t="t"/>
              <a:pathLst>
                <a:path extrusionOk="0" h="438" w="318">
                  <a:moveTo>
                    <a:pt x="58" y="9"/>
                  </a:moveTo>
                  <a:lnTo>
                    <a:pt x="42" y="4"/>
                  </a:lnTo>
                  <a:lnTo>
                    <a:pt x="28" y="0"/>
                  </a:lnTo>
                  <a:lnTo>
                    <a:pt x="0" y="0"/>
                  </a:lnTo>
                  <a:lnTo>
                    <a:pt x="3" y="9"/>
                  </a:lnTo>
                  <a:lnTo>
                    <a:pt x="3" y="11"/>
                  </a:lnTo>
                  <a:lnTo>
                    <a:pt x="137" y="438"/>
                  </a:lnTo>
                  <a:lnTo>
                    <a:pt x="318" y="86"/>
                  </a:lnTo>
                  <a:lnTo>
                    <a:pt x="58" y="9"/>
                  </a:lnTo>
                  <a:close/>
                </a:path>
              </a:pathLst>
            </a:custGeom>
            <a:solidFill>
              <a:srgbClr val="707372"/>
            </a:solidFill>
            <a:ln cap="flat" cmpd="sng" w="9525">
              <a:solidFill>
                <a:srgbClr val="70737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" name="Google Shape;84;p14"/>
            <p:cNvSpPr/>
            <p:nvPr/>
          </p:nvSpPr>
          <p:spPr>
            <a:xfrm>
              <a:off x="13995400" y="3705225"/>
              <a:ext cx="639763" cy="111125"/>
            </a:xfrm>
            <a:custGeom>
              <a:rect b="b" l="l" r="r" t="t"/>
              <a:pathLst>
                <a:path extrusionOk="0" h="70" w="403">
                  <a:moveTo>
                    <a:pt x="403" y="70"/>
                  </a:moveTo>
                  <a:lnTo>
                    <a:pt x="224" y="0"/>
                  </a:lnTo>
                  <a:lnTo>
                    <a:pt x="0" y="70"/>
                  </a:lnTo>
                  <a:lnTo>
                    <a:pt x="403" y="70"/>
                  </a:lnTo>
                  <a:close/>
                </a:path>
              </a:pathLst>
            </a:custGeom>
            <a:solidFill>
              <a:srgbClr val="707372"/>
            </a:solidFill>
            <a:ln cap="flat" cmpd="sng" w="9525">
              <a:solidFill>
                <a:srgbClr val="70737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5" name="Google Shape;85;p14"/>
            <p:cNvSpPr/>
            <p:nvPr/>
          </p:nvSpPr>
          <p:spPr>
            <a:xfrm>
              <a:off x="12801600" y="2949575"/>
              <a:ext cx="115888" cy="325437"/>
            </a:xfrm>
            <a:custGeom>
              <a:rect b="b" l="l" r="r" t="t"/>
              <a:pathLst>
                <a:path extrusionOk="0" h="205" w="73">
                  <a:moveTo>
                    <a:pt x="0" y="0"/>
                  </a:moveTo>
                  <a:lnTo>
                    <a:pt x="0" y="122"/>
                  </a:lnTo>
                  <a:lnTo>
                    <a:pt x="10" y="133"/>
                  </a:lnTo>
                  <a:lnTo>
                    <a:pt x="73" y="205"/>
                  </a:lnTo>
                  <a:lnTo>
                    <a:pt x="1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7372"/>
            </a:solidFill>
            <a:ln cap="flat" cmpd="sng" w="9525">
              <a:solidFill>
                <a:srgbClr val="70737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6" name="Google Shape;86;p14"/>
            <p:cNvSpPr/>
            <p:nvPr/>
          </p:nvSpPr>
          <p:spPr>
            <a:xfrm>
              <a:off x="13708063" y="2792413"/>
              <a:ext cx="595313" cy="171450"/>
            </a:xfrm>
            <a:custGeom>
              <a:rect b="b" l="l" r="r" t="t"/>
              <a:pathLst>
                <a:path extrusionOk="0" h="108" w="375">
                  <a:moveTo>
                    <a:pt x="236" y="9"/>
                  </a:moveTo>
                  <a:lnTo>
                    <a:pt x="223" y="0"/>
                  </a:lnTo>
                  <a:lnTo>
                    <a:pt x="0" y="0"/>
                  </a:lnTo>
                  <a:lnTo>
                    <a:pt x="31" y="9"/>
                  </a:lnTo>
                  <a:lnTo>
                    <a:pt x="375" y="108"/>
                  </a:lnTo>
                  <a:lnTo>
                    <a:pt x="236" y="9"/>
                  </a:lnTo>
                  <a:close/>
                </a:path>
              </a:pathLst>
            </a:custGeom>
            <a:solidFill>
              <a:srgbClr val="707372"/>
            </a:solidFill>
            <a:ln cap="flat" cmpd="sng" w="9525">
              <a:solidFill>
                <a:srgbClr val="70737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7" name="Google Shape;87;p14"/>
            <p:cNvSpPr/>
            <p:nvPr/>
          </p:nvSpPr>
          <p:spPr>
            <a:xfrm>
              <a:off x="15401925" y="2860675"/>
              <a:ext cx="469900" cy="627063"/>
            </a:xfrm>
            <a:custGeom>
              <a:rect b="b" l="l" r="r" t="t"/>
              <a:pathLst>
                <a:path extrusionOk="0" h="395" w="296">
                  <a:moveTo>
                    <a:pt x="295" y="1"/>
                  </a:moveTo>
                  <a:lnTo>
                    <a:pt x="181" y="43"/>
                  </a:lnTo>
                  <a:lnTo>
                    <a:pt x="0" y="395"/>
                  </a:lnTo>
                  <a:lnTo>
                    <a:pt x="295" y="120"/>
                  </a:lnTo>
                  <a:lnTo>
                    <a:pt x="296" y="119"/>
                  </a:lnTo>
                  <a:lnTo>
                    <a:pt x="296" y="0"/>
                  </a:lnTo>
                  <a:lnTo>
                    <a:pt x="295" y="1"/>
                  </a:lnTo>
                  <a:close/>
                </a:path>
              </a:pathLst>
            </a:custGeom>
            <a:solidFill>
              <a:srgbClr val="E74783"/>
            </a:solidFill>
            <a:ln cap="flat" cmpd="sng" w="9525">
              <a:solidFill>
                <a:srgbClr val="E7478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8" name="Google Shape;88;p14"/>
            <p:cNvSpPr/>
            <p:nvPr/>
          </p:nvSpPr>
          <p:spPr>
            <a:xfrm>
              <a:off x="15552738" y="3687763"/>
              <a:ext cx="319088" cy="128587"/>
            </a:xfrm>
            <a:custGeom>
              <a:rect b="b" l="l" r="r" t="t"/>
              <a:pathLst>
                <a:path extrusionOk="0" h="81" w="201">
                  <a:moveTo>
                    <a:pt x="13" y="57"/>
                  </a:moveTo>
                  <a:lnTo>
                    <a:pt x="0" y="81"/>
                  </a:lnTo>
                  <a:lnTo>
                    <a:pt x="200" y="81"/>
                  </a:lnTo>
                  <a:lnTo>
                    <a:pt x="201" y="81"/>
                  </a:lnTo>
                  <a:lnTo>
                    <a:pt x="201" y="0"/>
                  </a:lnTo>
                  <a:lnTo>
                    <a:pt x="200" y="0"/>
                  </a:lnTo>
                  <a:lnTo>
                    <a:pt x="13" y="57"/>
                  </a:lnTo>
                  <a:close/>
                </a:path>
              </a:pathLst>
            </a:custGeom>
            <a:solidFill>
              <a:srgbClr val="E74783"/>
            </a:solidFill>
            <a:ln cap="flat" cmpd="sng" w="9525">
              <a:solidFill>
                <a:srgbClr val="E7478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9" name="Google Shape;89;p14"/>
            <p:cNvSpPr/>
            <p:nvPr/>
          </p:nvSpPr>
          <p:spPr>
            <a:xfrm>
              <a:off x="13303250" y="3705225"/>
              <a:ext cx="1047750" cy="111125"/>
            </a:xfrm>
            <a:custGeom>
              <a:rect b="b" l="l" r="r" t="t"/>
              <a:pathLst>
                <a:path extrusionOk="0" h="70" w="660">
                  <a:moveTo>
                    <a:pt x="436" y="70"/>
                  </a:moveTo>
                  <a:lnTo>
                    <a:pt x="660" y="0"/>
                  </a:lnTo>
                  <a:lnTo>
                    <a:pt x="0" y="70"/>
                  </a:lnTo>
                  <a:lnTo>
                    <a:pt x="436" y="70"/>
                  </a:lnTo>
                  <a:close/>
                </a:path>
              </a:pathLst>
            </a:custGeom>
            <a:solidFill>
              <a:srgbClr val="E74783"/>
            </a:solidFill>
            <a:ln cap="flat" cmpd="sng" w="9525">
              <a:solidFill>
                <a:srgbClr val="E7478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0" name="Google Shape;90;p14"/>
            <p:cNvSpPr/>
            <p:nvPr/>
          </p:nvSpPr>
          <p:spPr>
            <a:xfrm>
              <a:off x="12917488" y="2792413"/>
              <a:ext cx="555625" cy="482600"/>
            </a:xfrm>
            <a:custGeom>
              <a:rect b="b" l="l" r="r" t="t"/>
              <a:pathLst>
                <a:path extrusionOk="0" h="304" w="350">
                  <a:moveTo>
                    <a:pt x="350" y="0"/>
                  </a:moveTo>
                  <a:lnTo>
                    <a:pt x="130" y="0"/>
                  </a:lnTo>
                  <a:lnTo>
                    <a:pt x="126" y="9"/>
                  </a:lnTo>
                  <a:lnTo>
                    <a:pt x="0" y="304"/>
                  </a:lnTo>
                  <a:lnTo>
                    <a:pt x="339" y="9"/>
                  </a:lnTo>
                  <a:lnTo>
                    <a:pt x="350" y="0"/>
                  </a:lnTo>
                  <a:close/>
                </a:path>
              </a:pathLst>
            </a:custGeom>
            <a:solidFill>
              <a:srgbClr val="E74783"/>
            </a:solidFill>
            <a:ln cap="flat" cmpd="sng" w="9525">
              <a:solidFill>
                <a:srgbClr val="E7478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1" name="Google Shape;91;p14"/>
            <p:cNvSpPr/>
            <p:nvPr/>
          </p:nvSpPr>
          <p:spPr>
            <a:xfrm>
              <a:off x="15401925" y="3276600"/>
              <a:ext cx="469900" cy="211137"/>
            </a:xfrm>
            <a:custGeom>
              <a:rect b="b" l="l" r="r" t="t"/>
              <a:pathLst>
                <a:path extrusionOk="0" h="133" w="296">
                  <a:moveTo>
                    <a:pt x="295" y="0"/>
                  </a:moveTo>
                  <a:lnTo>
                    <a:pt x="0" y="133"/>
                  </a:lnTo>
                  <a:lnTo>
                    <a:pt x="295" y="131"/>
                  </a:lnTo>
                  <a:lnTo>
                    <a:pt x="296" y="131"/>
                  </a:lnTo>
                  <a:lnTo>
                    <a:pt x="296" y="0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" name="Google Shape;92;p14"/>
            <p:cNvSpPr/>
            <p:nvPr/>
          </p:nvSpPr>
          <p:spPr>
            <a:xfrm>
              <a:off x="14303375" y="2792413"/>
              <a:ext cx="849313" cy="334962"/>
            </a:xfrm>
            <a:custGeom>
              <a:rect b="b" l="l" r="r" t="t"/>
              <a:pathLst>
                <a:path extrusionOk="0" h="211" w="535">
                  <a:moveTo>
                    <a:pt x="498" y="22"/>
                  </a:moveTo>
                  <a:lnTo>
                    <a:pt x="520" y="9"/>
                  </a:lnTo>
                  <a:lnTo>
                    <a:pt x="535" y="0"/>
                  </a:lnTo>
                  <a:lnTo>
                    <a:pt x="508" y="0"/>
                  </a:lnTo>
                  <a:lnTo>
                    <a:pt x="465" y="9"/>
                  </a:lnTo>
                  <a:lnTo>
                    <a:pt x="0" y="108"/>
                  </a:lnTo>
                  <a:lnTo>
                    <a:pt x="169" y="211"/>
                  </a:lnTo>
                  <a:lnTo>
                    <a:pt x="498" y="22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Google Shape;93;p14"/>
            <p:cNvSpPr/>
            <p:nvPr/>
          </p:nvSpPr>
          <p:spPr>
            <a:xfrm>
              <a:off x="14270038" y="2792413"/>
              <a:ext cx="74613" cy="171450"/>
            </a:xfrm>
            <a:custGeom>
              <a:rect b="b" l="l" r="r" t="t"/>
              <a:pathLst>
                <a:path extrusionOk="0" h="108" w="47">
                  <a:moveTo>
                    <a:pt x="47" y="0"/>
                  </a:moveTo>
                  <a:lnTo>
                    <a:pt x="0" y="0"/>
                  </a:lnTo>
                  <a:lnTo>
                    <a:pt x="2" y="9"/>
                  </a:lnTo>
                  <a:lnTo>
                    <a:pt x="21" y="108"/>
                  </a:lnTo>
                  <a:lnTo>
                    <a:pt x="45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Google Shape;94;p14"/>
            <p:cNvSpPr/>
            <p:nvPr/>
          </p:nvSpPr>
          <p:spPr>
            <a:xfrm>
              <a:off x="14351000" y="3182938"/>
              <a:ext cx="1050925" cy="522287"/>
            </a:xfrm>
            <a:custGeom>
              <a:rect b="b" l="l" r="r" t="t"/>
              <a:pathLst>
                <a:path extrusionOk="0" h="329" w="662">
                  <a:moveTo>
                    <a:pt x="0" y="329"/>
                  </a:moveTo>
                  <a:lnTo>
                    <a:pt x="662" y="192"/>
                  </a:lnTo>
                  <a:lnTo>
                    <a:pt x="410" y="0"/>
                  </a:lnTo>
                  <a:lnTo>
                    <a:pt x="0" y="329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" name="Google Shape;95;p14"/>
            <p:cNvSpPr/>
            <p:nvPr/>
          </p:nvSpPr>
          <p:spPr>
            <a:xfrm>
              <a:off x="15401925" y="3487738"/>
              <a:ext cx="171450" cy="328612"/>
            </a:xfrm>
            <a:custGeom>
              <a:rect b="b" l="l" r="r" t="t"/>
              <a:pathLst>
                <a:path extrusionOk="0" h="207" w="108">
                  <a:moveTo>
                    <a:pt x="95" y="207"/>
                  </a:moveTo>
                  <a:lnTo>
                    <a:pt x="108" y="183"/>
                  </a:lnTo>
                  <a:lnTo>
                    <a:pt x="0" y="0"/>
                  </a:lnTo>
                  <a:lnTo>
                    <a:pt x="5" y="207"/>
                  </a:lnTo>
                  <a:lnTo>
                    <a:pt x="95" y="207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" name="Google Shape;96;p14"/>
            <p:cNvSpPr/>
            <p:nvPr/>
          </p:nvSpPr>
          <p:spPr>
            <a:xfrm>
              <a:off x="13957300" y="2963863"/>
              <a:ext cx="393700" cy="741363"/>
            </a:xfrm>
            <a:custGeom>
              <a:rect b="b" l="l" r="r" t="t"/>
              <a:pathLst>
                <a:path extrusionOk="0" h="467" w="248">
                  <a:moveTo>
                    <a:pt x="0" y="187"/>
                  </a:moveTo>
                  <a:lnTo>
                    <a:pt x="248" y="467"/>
                  </a:lnTo>
                  <a:lnTo>
                    <a:pt x="218" y="0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" name="Google Shape;97;p14"/>
            <p:cNvSpPr/>
            <p:nvPr/>
          </p:nvSpPr>
          <p:spPr>
            <a:xfrm>
              <a:off x="12801600" y="3225800"/>
              <a:ext cx="115888" cy="95250"/>
            </a:xfrm>
            <a:custGeom>
              <a:rect b="b" l="l" r="r" t="t"/>
              <a:pathLst>
                <a:path extrusionOk="0" h="60" w="73">
                  <a:moveTo>
                    <a:pt x="0" y="0"/>
                  </a:moveTo>
                  <a:lnTo>
                    <a:pt x="0" y="60"/>
                  </a:lnTo>
                  <a:lnTo>
                    <a:pt x="10" y="56"/>
                  </a:lnTo>
                  <a:lnTo>
                    <a:pt x="73" y="31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Google Shape;98;p14"/>
            <p:cNvSpPr/>
            <p:nvPr/>
          </p:nvSpPr>
          <p:spPr>
            <a:xfrm>
              <a:off x="12917488" y="2792413"/>
              <a:ext cx="1385887" cy="482600"/>
            </a:xfrm>
            <a:custGeom>
              <a:rect b="b" l="l" r="r" t="t"/>
              <a:pathLst>
                <a:path extrusionOk="0" h="304" w="873">
                  <a:moveTo>
                    <a:pt x="498" y="0"/>
                  </a:moveTo>
                  <a:lnTo>
                    <a:pt x="351" y="0"/>
                  </a:lnTo>
                  <a:lnTo>
                    <a:pt x="350" y="0"/>
                  </a:lnTo>
                  <a:lnTo>
                    <a:pt x="339" y="9"/>
                  </a:lnTo>
                  <a:lnTo>
                    <a:pt x="0" y="304"/>
                  </a:lnTo>
                  <a:lnTo>
                    <a:pt x="873" y="108"/>
                  </a:lnTo>
                  <a:lnTo>
                    <a:pt x="529" y="9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" name="Google Shape;99;p14"/>
            <p:cNvSpPr/>
            <p:nvPr/>
          </p:nvSpPr>
          <p:spPr>
            <a:xfrm>
              <a:off x="15401925" y="3049588"/>
              <a:ext cx="469900" cy="438150"/>
            </a:xfrm>
            <a:custGeom>
              <a:rect b="b" l="l" r="r" t="t"/>
              <a:pathLst>
                <a:path extrusionOk="0" h="276" w="296">
                  <a:moveTo>
                    <a:pt x="295" y="1"/>
                  </a:moveTo>
                  <a:lnTo>
                    <a:pt x="0" y="276"/>
                  </a:lnTo>
                  <a:lnTo>
                    <a:pt x="295" y="143"/>
                  </a:lnTo>
                  <a:lnTo>
                    <a:pt x="296" y="143"/>
                  </a:lnTo>
                  <a:lnTo>
                    <a:pt x="296" y="0"/>
                  </a:lnTo>
                  <a:lnTo>
                    <a:pt x="295" y="1"/>
                  </a:lnTo>
                  <a:close/>
                </a:path>
              </a:pathLst>
            </a:custGeom>
            <a:solidFill>
              <a:srgbClr val="498BCA"/>
            </a:solidFill>
            <a:ln cap="flat" cmpd="sng" w="9525">
              <a:solidFill>
                <a:srgbClr val="498BCA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" name="Google Shape;100;p14"/>
            <p:cNvSpPr/>
            <p:nvPr/>
          </p:nvSpPr>
          <p:spPr>
            <a:xfrm>
              <a:off x="15001875" y="2792413"/>
              <a:ext cx="400050" cy="695325"/>
            </a:xfrm>
            <a:custGeom>
              <a:rect b="b" l="l" r="r" t="t"/>
              <a:pathLst>
                <a:path extrusionOk="0" h="438" w="252">
                  <a:moveTo>
                    <a:pt x="118" y="9"/>
                  </a:moveTo>
                  <a:lnTo>
                    <a:pt x="115" y="0"/>
                  </a:lnTo>
                  <a:lnTo>
                    <a:pt x="108" y="0"/>
                  </a:lnTo>
                  <a:lnTo>
                    <a:pt x="104" y="9"/>
                  </a:lnTo>
                  <a:lnTo>
                    <a:pt x="102" y="14"/>
                  </a:lnTo>
                  <a:lnTo>
                    <a:pt x="0" y="246"/>
                  </a:lnTo>
                  <a:lnTo>
                    <a:pt x="252" y="438"/>
                  </a:lnTo>
                  <a:lnTo>
                    <a:pt x="118" y="11"/>
                  </a:lnTo>
                  <a:lnTo>
                    <a:pt x="118" y="9"/>
                  </a:lnTo>
                  <a:close/>
                </a:path>
              </a:pathLst>
            </a:custGeom>
            <a:solidFill>
              <a:srgbClr val="498BCA"/>
            </a:solidFill>
            <a:ln cap="flat" cmpd="sng" w="9525">
              <a:solidFill>
                <a:srgbClr val="498BCA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Google Shape;101;p14"/>
            <p:cNvSpPr/>
            <p:nvPr/>
          </p:nvSpPr>
          <p:spPr>
            <a:xfrm>
              <a:off x="14351000" y="3705225"/>
              <a:ext cx="922338" cy="111125"/>
            </a:xfrm>
            <a:custGeom>
              <a:rect b="b" l="l" r="r" t="t"/>
              <a:pathLst>
                <a:path extrusionOk="0" h="70" w="581">
                  <a:moveTo>
                    <a:pt x="0" y="0"/>
                  </a:moveTo>
                  <a:lnTo>
                    <a:pt x="179" y="70"/>
                  </a:lnTo>
                  <a:lnTo>
                    <a:pt x="581" y="70"/>
                  </a:lnTo>
                  <a:lnTo>
                    <a:pt x="561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8BCA"/>
            </a:solidFill>
            <a:ln cap="flat" cmpd="sng" w="9525">
              <a:solidFill>
                <a:srgbClr val="498BCA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Google Shape;102;p14"/>
            <p:cNvSpPr/>
            <p:nvPr/>
          </p:nvSpPr>
          <p:spPr>
            <a:xfrm>
              <a:off x="12917488" y="3275013"/>
              <a:ext cx="1433512" cy="541337"/>
            </a:xfrm>
            <a:custGeom>
              <a:rect b="b" l="l" r="r" t="t"/>
              <a:pathLst>
                <a:path extrusionOk="0" h="341" w="903">
                  <a:moveTo>
                    <a:pt x="179" y="336"/>
                  </a:moveTo>
                  <a:lnTo>
                    <a:pt x="182" y="341"/>
                  </a:lnTo>
                  <a:lnTo>
                    <a:pt x="243" y="341"/>
                  </a:lnTo>
                  <a:lnTo>
                    <a:pt x="903" y="271"/>
                  </a:lnTo>
                  <a:lnTo>
                    <a:pt x="0" y="0"/>
                  </a:lnTo>
                  <a:lnTo>
                    <a:pt x="179" y="336"/>
                  </a:lnTo>
                  <a:close/>
                </a:path>
              </a:pathLst>
            </a:custGeom>
            <a:solidFill>
              <a:srgbClr val="498BCA"/>
            </a:solidFill>
            <a:ln cap="flat" cmpd="sng" w="9525">
              <a:solidFill>
                <a:srgbClr val="498BCA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" name="Google Shape;103;p14"/>
            <p:cNvSpPr/>
            <p:nvPr/>
          </p:nvSpPr>
          <p:spPr>
            <a:xfrm>
              <a:off x="14062075" y="2792413"/>
              <a:ext cx="241300" cy="171450"/>
            </a:xfrm>
            <a:custGeom>
              <a:rect b="b" l="l" r="r" t="t"/>
              <a:pathLst>
                <a:path extrusionOk="0" h="108" w="152">
                  <a:moveTo>
                    <a:pt x="152" y="108"/>
                  </a:moveTo>
                  <a:lnTo>
                    <a:pt x="133" y="9"/>
                  </a:lnTo>
                  <a:lnTo>
                    <a:pt x="131" y="0"/>
                  </a:lnTo>
                  <a:lnTo>
                    <a:pt x="0" y="0"/>
                  </a:lnTo>
                  <a:lnTo>
                    <a:pt x="13" y="9"/>
                  </a:lnTo>
                  <a:lnTo>
                    <a:pt x="152" y="108"/>
                  </a:lnTo>
                  <a:close/>
                </a:path>
              </a:pathLst>
            </a:custGeom>
            <a:solidFill>
              <a:srgbClr val="498BCA"/>
            </a:solidFill>
            <a:ln cap="flat" cmpd="sng" w="9525">
              <a:solidFill>
                <a:srgbClr val="498BCA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Google Shape;104;p14"/>
            <p:cNvSpPr/>
            <p:nvPr/>
          </p:nvSpPr>
          <p:spPr>
            <a:xfrm>
              <a:off x="13903325" y="3136900"/>
              <a:ext cx="395288" cy="400049"/>
            </a:xfrm>
            <a:custGeom>
              <a:rect b="b" l="l" r="r" t="t"/>
              <a:pathLst>
                <a:path extrusionOk="0" h="834" w="825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Google Shape;105;p14"/>
            <p:cNvSpPr/>
            <p:nvPr/>
          </p:nvSpPr>
          <p:spPr>
            <a:xfrm>
              <a:off x="14747875" y="3143250"/>
              <a:ext cx="441325" cy="393700"/>
            </a:xfrm>
            <a:custGeom>
              <a:rect b="b" l="l" r="r" t="t"/>
              <a:pathLst>
                <a:path extrusionOk="0" h="248" w="278">
                  <a:moveTo>
                    <a:pt x="200" y="0"/>
                  </a:moveTo>
                  <a:lnTo>
                    <a:pt x="139" y="169"/>
                  </a:lnTo>
                  <a:lnTo>
                    <a:pt x="77" y="0"/>
                  </a:lnTo>
                  <a:lnTo>
                    <a:pt x="0" y="0"/>
                  </a:lnTo>
                  <a:lnTo>
                    <a:pt x="102" y="248"/>
                  </a:lnTo>
                  <a:lnTo>
                    <a:pt x="176" y="248"/>
                  </a:lnTo>
                  <a:lnTo>
                    <a:pt x="278" y="0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" name="Google Shape;106;p14"/>
            <p:cNvSpPr/>
            <p:nvPr/>
          </p:nvSpPr>
          <p:spPr>
            <a:xfrm>
              <a:off x="13454063" y="3136900"/>
              <a:ext cx="409575" cy="406400"/>
            </a:xfrm>
            <a:custGeom>
              <a:rect b="b" l="l" r="r" t="t"/>
              <a:pathLst>
                <a:path extrusionOk="0" h="848" w="856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Google Shape;107;p14"/>
            <p:cNvSpPr/>
            <p:nvPr/>
          </p:nvSpPr>
          <p:spPr>
            <a:xfrm>
              <a:off x="13087350" y="3025775"/>
              <a:ext cx="355600" cy="511175"/>
            </a:xfrm>
            <a:custGeom>
              <a:rect b="b" l="l" r="r" t="t"/>
              <a:pathLst>
                <a:path extrusionOk="0" h="322" w="224">
                  <a:moveTo>
                    <a:pt x="224" y="259"/>
                  </a:moveTo>
                  <a:lnTo>
                    <a:pt x="69" y="259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322"/>
                  </a:lnTo>
                  <a:lnTo>
                    <a:pt x="224" y="322"/>
                  </a:lnTo>
                  <a:lnTo>
                    <a:pt x="224" y="2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Google Shape;108;p14"/>
            <p:cNvSpPr/>
            <p:nvPr/>
          </p:nvSpPr>
          <p:spPr>
            <a:xfrm>
              <a:off x="15173325" y="3136900"/>
              <a:ext cx="422274" cy="406400"/>
            </a:xfrm>
            <a:custGeom>
              <a:rect b="b" l="l" r="r" t="t"/>
              <a:pathLst>
                <a:path extrusionOk="0" h="848" w="881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" name="Google Shape;109;p14"/>
            <p:cNvSpPr/>
            <p:nvPr/>
          </p:nvSpPr>
          <p:spPr>
            <a:xfrm>
              <a:off x="14341475" y="3136900"/>
              <a:ext cx="422275" cy="406400"/>
            </a:xfrm>
            <a:custGeom>
              <a:rect b="b" l="l" r="r" t="t"/>
              <a:pathLst>
                <a:path extrusionOk="0" h="848" w="882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0" name="Google Shape;110;p14"/>
          <p:cNvSpPr/>
          <p:nvPr/>
        </p:nvSpPr>
        <p:spPr>
          <a:xfrm>
            <a:off x="411586" y="4969033"/>
            <a:ext cx="6402600" cy="10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This document is Lenovo restricted and intended for viewing by and distribution to only designated individuals or positions. Duplication/reproduction prohibited.</a:t>
            </a:r>
            <a:endParaRPr sz="110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>
  <p:cSld name="Title and Content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5"/>
          <p:cNvSpPr txBox="1"/>
          <p:nvPr>
            <p:ph type="title"/>
          </p:nvPr>
        </p:nvSpPr>
        <p:spPr>
          <a:xfrm>
            <a:off x="411587" y="205740"/>
            <a:ext cx="8307000" cy="39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b="0" i="0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113" name="Google Shape;113;p15"/>
          <p:cNvSpPr txBox="1"/>
          <p:nvPr>
            <p:ph idx="1" type="body"/>
          </p:nvPr>
        </p:nvSpPr>
        <p:spPr>
          <a:xfrm>
            <a:off x="411587" y="884681"/>
            <a:ext cx="8307000" cy="390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2385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2385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2385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4" name="Google Shape;114;p15"/>
          <p:cNvSpPr txBox="1"/>
          <p:nvPr>
            <p:ph idx="11" type="ftr"/>
          </p:nvPr>
        </p:nvSpPr>
        <p:spPr>
          <a:xfrm>
            <a:off x="1047433" y="4855464"/>
            <a:ext cx="3087000" cy="11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5" name="Google Shape;115;p15"/>
          <p:cNvSpPr txBox="1"/>
          <p:nvPr>
            <p:ph idx="12" type="sldNum"/>
          </p:nvPr>
        </p:nvSpPr>
        <p:spPr>
          <a:xfrm>
            <a:off x="8814730" y="4855464"/>
            <a:ext cx="329400" cy="11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_White" showMasterSp="0">
  <p:cSld name="Section Header_White">
    <p:bg>
      <p:bgPr>
        <a:solidFill>
          <a:schemeClr val="lt1"/>
        </a:solid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16"/>
          <p:cNvSpPr txBox="1"/>
          <p:nvPr>
            <p:ph type="title"/>
          </p:nvPr>
        </p:nvSpPr>
        <p:spPr>
          <a:xfrm>
            <a:off x="411586" y="1043657"/>
            <a:ext cx="7470300" cy="1803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83333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b="1" i="0" sz="4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118" name="Google Shape;118;p16"/>
          <p:cNvSpPr txBox="1"/>
          <p:nvPr>
            <p:ph idx="1" type="body"/>
          </p:nvPr>
        </p:nvSpPr>
        <p:spPr>
          <a:xfrm>
            <a:off x="411587" y="2999813"/>
            <a:ext cx="7470300" cy="3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Noto Sans Symbols"/>
              <a:buNone/>
              <a:defRPr b="0" i="0" sz="19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oto Sans Symbols"/>
              <a:buNone/>
              <a:defRPr b="0" i="0" sz="15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2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Noto Sans Symbols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2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Noto Sans Symbols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grpSp>
        <p:nvGrpSpPr>
          <p:cNvPr id="119" name="Google Shape;119;p16"/>
          <p:cNvGrpSpPr/>
          <p:nvPr/>
        </p:nvGrpSpPr>
        <p:grpSpPr>
          <a:xfrm rot="-5400000">
            <a:off x="7608604" y="1810912"/>
            <a:ext cx="2302669" cy="768157"/>
            <a:chOff x="12801600" y="2792413"/>
            <a:chExt cx="3070226" cy="1023937"/>
          </a:xfrm>
        </p:grpSpPr>
        <p:sp>
          <p:nvSpPr>
            <p:cNvPr id="120" name="Google Shape;120;p16"/>
            <p:cNvSpPr/>
            <p:nvPr/>
          </p:nvSpPr>
          <p:spPr>
            <a:xfrm>
              <a:off x="15401925" y="3484563"/>
              <a:ext cx="469900" cy="293687"/>
            </a:xfrm>
            <a:custGeom>
              <a:rect b="b" l="l" r="r" t="t"/>
              <a:pathLst>
                <a:path extrusionOk="0" h="185" w="296">
                  <a:moveTo>
                    <a:pt x="295" y="0"/>
                  </a:moveTo>
                  <a:lnTo>
                    <a:pt x="0" y="2"/>
                  </a:lnTo>
                  <a:lnTo>
                    <a:pt x="108" y="185"/>
                  </a:lnTo>
                  <a:lnTo>
                    <a:pt x="295" y="128"/>
                  </a:lnTo>
                  <a:lnTo>
                    <a:pt x="296" y="128"/>
                  </a:lnTo>
                  <a:lnTo>
                    <a:pt x="296" y="0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FFDC00"/>
            </a:solidFill>
            <a:ln cap="flat" cmpd="sng" w="9525">
              <a:solidFill>
                <a:srgbClr val="FFDC0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1" name="Google Shape;121;p16"/>
            <p:cNvSpPr/>
            <p:nvPr/>
          </p:nvSpPr>
          <p:spPr>
            <a:xfrm>
              <a:off x="14303375" y="2792413"/>
              <a:ext cx="806450" cy="171450"/>
            </a:xfrm>
            <a:custGeom>
              <a:rect b="b" l="l" r="r" t="t"/>
              <a:pathLst>
                <a:path extrusionOk="0" h="108" w="508">
                  <a:moveTo>
                    <a:pt x="100" y="9"/>
                  </a:moveTo>
                  <a:lnTo>
                    <a:pt x="0" y="108"/>
                  </a:lnTo>
                  <a:lnTo>
                    <a:pt x="465" y="9"/>
                  </a:lnTo>
                  <a:lnTo>
                    <a:pt x="508" y="0"/>
                  </a:lnTo>
                  <a:lnTo>
                    <a:pt x="109" y="0"/>
                  </a:lnTo>
                  <a:lnTo>
                    <a:pt x="100" y="9"/>
                  </a:lnTo>
                  <a:close/>
                </a:path>
              </a:pathLst>
            </a:custGeom>
            <a:solidFill>
              <a:srgbClr val="FFDC00"/>
            </a:solidFill>
            <a:ln cap="flat" cmpd="sng" w="9525">
              <a:solidFill>
                <a:srgbClr val="FFDC0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2" name="Google Shape;122;p16"/>
            <p:cNvSpPr/>
            <p:nvPr/>
          </p:nvSpPr>
          <p:spPr>
            <a:xfrm>
              <a:off x="12812713" y="3275013"/>
              <a:ext cx="393700" cy="541337"/>
            </a:xfrm>
            <a:custGeom>
              <a:rect b="b" l="l" r="r" t="t"/>
              <a:pathLst>
                <a:path extrusionOk="0" h="341" w="248">
                  <a:moveTo>
                    <a:pt x="66" y="0"/>
                  </a:moveTo>
                  <a:lnTo>
                    <a:pt x="3" y="329"/>
                  </a:lnTo>
                  <a:lnTo>
                    <a:pt x="0" y="341"/>
                  </a:lnTo>
                  <a:lnTo>
                    <a:pt x="3" y="341"/>
                  </a:lnTo>
                  <a:lnTo>
                    <a:pt x="192" y="341"/>
                  </a:lnTo>
                  <a:lnTo>
                    <a:pt x="248" y="341"/>
                  </a:lnTo>
                  <a:lnTo>
                    <a:pt x="245" y="336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DC00"/>
            </a:solidFill>
            <a:ln cap="flat" cmpd="sng" w="9525">
              <a:solidFill>
                <a:srgbClr val="FFDC0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3" name="Google Shape;123;p16"/>
            <p:cNvSpPr/>
            <p:nvPr/>
          </p:nvSpPr>
          <p:spPr>
            <a:xfrm>
              <a:off x="15241588" y="3487738"/>
              <a:ext cx="168275" cy="328612"/>
            </a:xfrm>
            <a:custGeom>
              <a:rect b="b" l="l" r="r" t="t"/>
              <a:pathLst>
                <a:path extrusionOk="0" h="207" w="106">
                  <a:moveTo>
                    <a:pt x="101" y="0"/>
                  </a:moveTo>
                  <a:lnTo>
                    <a:pt x="0" y="171"/>
                  </a:lnTo>
                  <a:lnTo>
                    <a:pt x="20" y="207"/>
                  </a:lnTo>
                  <a:lnTo>
                    <a:pt x="106" y="207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36C21"/>
            </a:solidFill>
            <a:ln cap="flat" cmpd="sng" w="9525">
              <a:solidFill>
                <a:srgbClr val="F36C2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4" name="Google Shape;124;p16"/>
            <p:cNvSpPr/>
            <p:nvPr/>
          </p:nvSpPr>
          <p:spPr>
            <a:xfrm>
              <a:off x="14303375" y="2963863"/>
              <a:ext cx="268288" cy="741363"/>
            </a:xfrm>
            <a:custGeom>
              <a:rect b="b" l="l" r="r" t="t"/>
              <a:pathLst>
                <a:path extrusionOk="0" h="467" w="169">
                  <a:moveTo>
                    <a:pt x="30" y="467"/>
                  </a:moveTo>
                  <a:lnTo>
                    <a:pt x="169" y="103"/>
                  </a:lnTo>
                  <a:lnTo>
                    <a:pt x="0" y="0"/>
                  </a:lnTo>
                  <a:lnTo>
                    <a:pt x="30" y="467"/>
                  </a:lnTo>
                  <a:close/>
                </a:path>
              </a:pathLst>
            </a:custGeom>
            <a:solidFill>
              <a:srgbClr val="F36C21"/>
            </a:solidFill>
            <a:ln cap="flat" cmpd="sng" w="9525">
              <a:solidFill>
                <a:srgbClr val="F36C2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5" name="Google Shape;125;p16"/>
            <p:cNvSpPr/>
            <p:nvPr/>
          </p:nvSpPr>
          <p:spPr>
            <a:xfrm>
              <a:off x="12801600" y="3275013"/>
              <a:ext cx="115888" cy="541337"/>
            </a:xfrm>
            <a:custGeom>
              <a:rect b="b" l="l" r="r" t="t"/>
              <a:pathLst>
                <a:path extrusionOk="0" h="341" w="73">
                  <a:moveTo>
                    <a:pt x="0" y="82"/>
                  </a:moveTo>
                  <a:lnTo>
                    <a:pt x="0" y="341"/>
                  </a:lnTo>
                  <a:lnTo>
                    <a:pt x="6" y="341"/>
                  </a:lnTo>
                  <a:lnTo>
                    <a:pt x="7" y="341"/>
                  </a:lnTo>
                  <a:lnTo>
                    <a:pt x="10" y="329"/>
                  </a:lnTo>
                  <a:lnTo>
                    <a:pt x="73" y="0"/>
                  </a:lnTo>
                  <a:lnTo>
                    <a:pt x="10" y="71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36C21"/>
            </a:solidFill>
            <a:ln cap="flat" cmpd="sng" w="9525">
              <a:solidFill>
                <a:srgbClr val="F36C2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16"/>
            <p:cNvSpPr/>
            <p:nvPr/>
          </p:nvSpPr>
          <p:spPr>
            <a:xfrm>
              <a:off x="12917488" y="2963863"/>
              <a:ext cx="1385887" cy="311150"/>
            </a:xfrm>
            <a:custGeom>
              <a:rect b="b" l="l" r="r" t="t"/>
              <a:pathLst>
                <a:path extrusionOk="0" h="196" w="873">
                  <a:moveTo>
                    <a:pt x="655" y="187"/>
                  </a:moveTo>
                  <a:lnTo>
                    <a:pt x="873" y="0"/>
                  </a:lnTo>
                  <a:lnTo>
                    <a:pt x="0" y="196"/>
                  </a:lnTo>
                  <a:lnTo>
                    <a:pt x="655" y="187"/>
                  </a:lnTo>
                  <a:close/>
                </a:path>
              </a:pathLst>
            </a:custGeom>
            <a:solidFill>
              <a:srgbClr val="6EBE4C"/>
            </a:solidFill>
            <a:ln cap="flat" cmpd="sng" w="9525">
              <a:solidFill>
                <a:srgbClr val="6EBE4C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7" name="Google Shape;127;p16"/>
            <p:cNvSpPr/>
            <p:nvPr/>
          </p:nvSpPr>
          <p:spPr>
            <a:xfrm>
              <a:off x="14351000" y="2792413"/>
              <a:ext cx="822325" cy="912813"/>
            </a:xfrm>
            <a:custGeom>
              <a:rect b="b" l="l" r="r" t="t"/>
              <a:pathLst>
                <a:path extrusionOk="0" h="575" w="518">
                  <a:moveTo>
                    <a:pt x="513" y="0"/>
                  </a:moveTo>
                  <a:lnTo>
                    <a:pt x="505" y="9"/>
                  </a:lnTo>
                  <a:lnTo>
                    <a:pt x="499" y="16"/>
                  </a:lnTo>
                  <a:lnTo>
                    <a:pt x="0" y="575"/>
                  </a:lnTo>
                  <a:lnTo>
                    <a:pt x="410" y="246"/>
                  </a:lnTo>
                  <a:lnTo>
                    <a:pt x="512" y="14"/>
                  </a:lnTo>
                  <a:lnTo>
                    <a:pt x="514" y="9"/>
                  </a:lnTo>
                  <a:lnTo>
                    <a:pt x="518" y="0"/>
                  </a:lnTo>
                  <a:lnTo>
                    <a:pt x="513" y="0"/>
                  </a:lnTo>
                  <a:close/>
                </a:path>
              </a:pathLst>
            </a:custGeom>
            <a:solidFill>
              <a:srgbClr val="6EBE4C"/>
            </a:solidFill>
            <a:ln cap="flat" cmpd="sng" w="9525">
              <a:solidFill>
                <a:srgbClr val="6EBE4C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8" name="Google Shape;128;p16"/>
            <p:cNvSpPr/>
            <p:nvPr/>
          </p:nvSpPr>
          <p:spPr>
            <a:xfrm>
              <a:off x="12801600" y="3143250"/>
              <a:ext cx="115888" cy="131762"/>
            </a:xfrm>
            <a:custGeom>
              <a:rect b="b" l="l" r="r" t="t"/>
              <a:pathLst>
                <a:path extrusionOk="0" h="83" w="73">
                  <a:moveTo>
                    <a:pt x="0" y="0"/>
                  </a:moveTo>
                  <a:lnTo>
                    <a:pt x="0" y="52"/>
                  </a:lnTo>
                  <a:lnTo>
                    <a:pt x="10" y="56"/>
                  </a:lnTo>
                  <a:lnTo>
                    <a:pt x="73" y="83"/>
                  </a:lnTo>
                  <a:lnTo>
                    <a:pt x="1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BE4C"/>
            </a:solidFill>
            <a:ln cap="flat" cmpd="sng" w="9525">
              <a:solidFill>
                <a:srgbClr val="6EBE4C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9" name="Google Shape;129;p16"/>
            <p:cNvSpPr/>
            <p:nvPr/>
          </p:nvSpPr>
          <p:spPr>
            <a:xfrm>
              <a:off x="15228888" y="2792413"/>
              <a:ext cx="642938" cy="136525"/>
            </a:xfrm>
            <a:custGeom>
              <a:rect b="b" l="l" r="r" t="t"/>
              <a:pathLst>
                <a:path extrusionOk="0" h="86" w="405">
                  <a:moveTo>
                    <a:pt x="404" y="0"/>
                  </a:moveTo>
                  <a:lnTo>
                    <a:pt x="40" y="0"/>
                  </a:lnTo>
                  <a:lnTo>
                    <a:pt x="0" y="0"/>
                  </a:lnTo>
                  <a:lnTo>
                    <a:pt x="14" y="4"/>
                  </a:lnTo>
                  <a:lnTo>
                    <a:pt x="30" y="9"/>
                  </a:lnTo>
                  <a:lnTo>
                    <a:pt x="290" y="86"/>
                  </a:lnTo>
                  <a:lnTo>
                    <a:pt x="404" y="44"/>
                  </a:lnTo>
                  <a:lnTo>
                    <a:pt x="405" y="43"/>
                  </a:lnTo>
                  <a:lnTo>
                    <a:pt x="405" y="9"/>
                  </a:lnTo>
                  <a:lnTo>
                    <a:pt x="405" y="0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rgbClr val="4CC2E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0" name="Google Shape;130;p16"/>
            <p:cNvSpPr/>
            <p:nvPr/>
          </p:nvSpPr>
          <p:spPr>
            <a:xfrm>
              <a:off x="12917488" y="3260725"/>
              <a:ext cx="1433512" cy="444500"/>
            </a:xfrm>
            <a:custGeom>
              <a:rect b="b" l="l" r="r" t="t"/>
              <a:pathLst>
                <a:path extrusionOk="0" h="280" w="903">
                  <a:moveTo>
                    <a:pt x="0" y="9"/>
                  </a:moveTo>
                  <a:lnTo>
                    <a:pt x="903" y="280"/>
                  </a:lnTo>
                  <a:lnTo>
                    <a:pt x="655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rgbClr val="4CC2E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1" name="Google Shape;131;p16"/>
            <p:cNvSpPr/>
            <p:nvPr/>
          </p:nvSpPr>
          <p:spPr>
            <a:xfrm>
              <a:off x="14303375" y="2792413"/>
              <a:ext cx="173038" cy="171450"/>
            </a:xfrm>
            <a:custGeom>
              <a:rect b="b" l="l" r="r" t="t"/>
              <a:pathLst>
                <a:path extrusionOk="0" h="108" w="109">
                  <a:moveTo>
                    <a:pt x="109" y="0"/>
                  </a:moveTo>
                  <a:lnTo>
                    <a:pt x="26" y="0"/>
                  </a:lnTo>
                  <a:lnTo>
                    <a:pt x="24" y="9"/>
                  </a:lnTo>
                  <a:lnTo>
                    <a:pt x="0" y="108"/>
                  </a:lnTo>
                  <a:lnTo>
                    <a:pt x="100" y="9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2" name="Google Shape;132;p16"/>
            <p:cNvSpPr/>
            <p:nvPr/>
          </p:nvSpPr>
          <p:spPr>
            <a:xfrm>
              <a:off x="14351000" y="3487738"/>
              <a:ext cx="1050925" cy="271462"/>
            </a:xfrm>
            <a:custGeom>
              <a:rect b="b" l="l" r="r" t="t"/>
              <a:pathLst>
                <a:path extrusionOk="0" h="171" w="662">
                  <a:moveTo>
                    <a:pt x="561" y="171"/>
                  </a:moveTo>
                  <a:lnTo>
                    <a:pt x="662" y="0"/>
                  </a:lnTo>
                  <a:lnTo>
                    <a:pt x="0" y="137"/>
                  </a:lnTo>
                  <a:lnTo>
                    <a:pt x="561" y="171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rgbClr val="4CC2E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3" name="Google Shape;133;p16"/>
            <p:cNvSpPr/>
            <p:nvPr/>
          </p:nvSpPr>
          <p:spPr>
            <a:xfrm>
              <a:off x="12801600" y="3275013"/>
              <a:ext cx="115888" cy="130175"/>
            </a:xfrm>
            <a:custGeom>
              <a:rect b="b" l="l" r="r" t="t"/>
              <a:pathLst>
                <a:path extrusionOk="0" h="82" w="73">
                  <a:moveTo>
                    <a:pt x="0" y="29"/>
                  </a:moveTo>
                  <a:lnTo>
                    <a:pt x="0" y="82"/>
                  </a:lnTo>
                  <a:lnTo>
                    <a:pt x="10" y="71"/>
                  </a:lnTo>
                  <a:lnTo>
                    <a:pt x="73" y="0"/>
                  </a:lnTo>
                  <a:lnTo>
                    <a:pt x="10" y="25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rgbClr val="4CC2E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4" name="Google Shape;134;p16"/>
            <p:cNvSpPr/>
            <p:nvPr/>
          </p:nvSpPr>
          <p:spPr>
            <a:xfrm>
              <a:off x="12801600" y="2792413"/>
              <a:ext cx="322263" cy="482600"/>
            </a:xfrm>
            <a:custGeom>
              <a:rect b="b" l="l" r="r" t="t"/>
              <a:pathLst>
                <a:path extrusionOk="0" h="304" w="203">
                  <a:moveTo>
                    <a:pt x="203" y="0"/>
                  </a:moveTo>
                  <a:lnTo>
                    <a:pt x="0" y="0"/>
                  </a:lnTo>
                  <a:lnTo>
                    <a:pt x="0" y="98"/>
                  </a:lnTo>
                  <a:lnTo>
                    <a:pt x="10" y="126"/>
                  </a:lnTo>
                  <a:lnTo>
                    <a:pt x="73" y="304"/>
                  </a:lnTo>
                  <a:lnTo>
                    <a:pt x="199" y="9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rgbClr val="4CC2E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5" name="Google Shape;135;p16"/>
            <p:cNvSpPr/>
            <p:nvPr/>
          </p:nvSpPr>
          <p:spPr>
            <a:xfrm>
              <a:off x="14351000" y="2792413"/>
              <a:ext cx="814388" cy="912813"/>
            </a:xfrm>
            <a:custGeom>
              <a:rect b="b" l="l" r="r" t="t"/>
              <a:pathLst>
                <a:path extrusionOk="0" h="575" w="513">
                  <a:moveTo>
                    <a:pt x="490" y="9"/>
                  </a:moveTo>
                  <a:lnTo>
                    <a:pt x="468" y="22"/>
                  </a:lnTo>
                  <a:lnTo>
                    <a:pt x="139" y="211"/>
                  </a:lnTo>
                  <a:lnTo>
                    <a:pt x="0" y="575"/>
                  </a:lnTo>
                  <a:lnTo>
                    <a:pt x="499" y="16"/>
                  </a:lnTo>
                  <a:lnTo>
                    <a:pt x="505" y="9"/>
                  </a:lnTo>
                  <a:lnTo>
                    <a:pt x="513" y="0"/>
                  </a:lnTo>
                  <a:lnTo>
                    <a:pt x="505" y="0"/>
                  </a:lnTo>
                  <a:lnTo>
                    <a:pt x="490" y="9"/>
                  </a:lnTo>
                  <a:close/>
                </a:path>
              </a:pathLst>
            </a:custGeom>
            <a:solidFill>
              <a:srgbClr val="707372"/>
            </a:solidFill>
            <a:ln cap="flat" cmpd="sng" w="9525">
              <a:solidFill>
                <a:srgbClr val="70737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6" name="Google Shape;136;p16"/>
            <p:cNvSpPr/>
            <p:nvPr/>
          </p:nvSpPr>
          <p:spPr>
            <a:xfrm>
              <a:off x="15184438" y="2792413"/>
              <a:ext cx="504825" cy="695325"/>
            </a:xfrm>
            <a:custGeom>
              <a:rect b="b" l="l" r="r" t="t"/>
              <a:pathLst>
                <a:path extrusionOk="0" h="438" w="318">
                  <a:moveTo>
                    <a:pt x="58" y="9"/>
                  </a:moveTo>
                  <a:lnTo>
                    <a:pt x="42" y="4"/>
                  </a:lnTo>
                  <a:lnTo>
                    <a:pt x="28" y="0"/>
                  </a:lnTo>
                  <a:lnTo>
                    <a:pt x="0" y="0"/>
                  </a:lnTo>
                  <a:lnTo>
                    <a:pt x="3" y="9"/>
                  </a:lnTo>
                  <a:lnTo>
                    <a:pt x="3" y="11"/>
                  </a:lnTo>
                  <a:lnTo>
                    <a:pt x="137" y="438"/>
                  </a:lnTo>
                  <a:lnTo>
                    <a:pt x="318" y="86"/>
                  </a:lnTo>
                  <a:lnTo>
                    <a:pt x="58" y="9"/>
                  </a:lnTo>
                  <a:close/>
                </a:path>
              </a:pathLst>
            </a:custGeom>
            <a:solidFill>
              <a:srgbClr val="707372"/>
            </a:solidFill>
            <a:ln cap="flat" cmpd="sng" w="9525">
              <a:solidFill>
                <a:srgbClr val="70737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7" name="Google Shape;137;p16"/>
            <p:cNvSpPr/>
            <p:nvPr/>
          </p:nvSpPr>
          <p:spPr>
            <a:xfrm>
              <a:off x="13995400" y="3705225"/>
              <a:ext cx="639763" cy="111125"/>
            </a:xfrm>
            <a:custGeom>
              <a:rect b="b" l="l" r="r" t="t"/>
              <a:pathLst>
                <a:path extrusionOk="0" h="70" w="403">
                  <a:moveTo>
                    <a:pt x="403" y="70"/>
                  </a:moveTo>
                  <a:lnTo>
                    <a:pt x="224" y="0"/>
                  </a:lnTo>
                  <a:lnTo>
                    <a:pt x="0" y="70"/>
                  </a:lnTo>
                  <a:lnTo>
                    <a:pt x="403" y="70"/>
                  </a:lnTo>
                  <a:close/>
                </a:path>
              </a:pathLst>
            </a:custGeom>
            <a:solidFill>
              <a:srgbClr val="707372"/>
            </a:solidFill>
            <a:ln cap="flat" cmpd="sng" w="9525">
              <a:solidFill>
                <a:srgbClr val="70737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8" name="Google Shape;138;p16"/>
            <p:cNvSpPr/>
            <p:nvPr/>
          </p:nvSpPr>
          <p:spPr>
            <a:xfrm>
              <a:off x="12801600" y="2949575"/>
              <a:ext cx="115888" cy="325437"/>
            </a:xfrm>
            <a:custGeom>
              <a:rect b="b" l="l" r="r" t="t"/>
              <a:pathLst>
                <a:path extrusionOk="0" h="205" w="73">
                  <a:moveTo>
                    <a:pt x="0" y="0"/>
                  </a:moveTo>
                  <a:lnTo>
                    <a:pt x="0" y="122"/>
                  </a:lnTo>
                  <a:lnTo>
                    <a:pt x="10" y="133"/>
                  </a:lnTo>
                  <a:lnTo>
                    <a:pt x="73" y="205"/>
                  </a:lnTo>
                  <a:lnTo>
                    <a:pt x="1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7372"/>
            </a:solidFill>
            <a:ln cap="flat" cmpd="sng" w="9525">
              <a:solidFill>
                <a:srgbClr val="70737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39" name="Google Shape;139;p16"/>
            <p:cNvSpPr/>
            <p:nvPr/>
          </p:nvSpPr>
          <p:spPr>
            <a:xfrm>
              <a:off x="13708063" y="2792413"/>
              <a:ext cx="595313" cy="171450"/>
            </a:xfrm>
            <a:custGeom>
              <a:rect b="b" l="l" r="r" t="t"/>
              <a:pathLst>
                <a:path extrusionOk="0" h="108" w="375">
                  <a:moveTo>
                    <a:pt x="236" y="9"/>
                  </a:moveTo>
                  <a:lnTo>
                    <a:pt x="223" y="0"/>
                  </a:lnTo>
                  <a:lnTo>
                    <a:pt x="0" y="0"/>
                  </a:lnTo>
                  <a:lnTo>
                    <a:pt x="31" y="9"/>
                  </a:lnTo>
                  <a:lnTo>
                    <a:pt x="375" y="108"/>
                  </a:lnTo>
                  <a:lnTo>
                    <a:pt x="236" y="9"/>
                  </a:lnTo>
                  <a:close/>
                </a:path>
              </a:pathLst>
            </a:custGeom>
            <a:solidFill>
              <a:srgbClr val="707372"/>
            </a:solidFill>
            <a:ln cap="flat" cmpd="sng" w="9525">
              <a:solidFill>
                <a:srgbClr val="70737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0" name="Google Shape;140;p16"/>
            <p:cNvSpPr/>
            <p:nvPr/>
          </p:nvSpPr>
          <p:spPr>
            <a:xfrm>
              <a:off x="15401925" y="2860675"/>
              <a:ext cx="469900" cy="627063"/>
            </a:xfrm>
            <a:custGeom>
              <a:rect b="b" l="l" r="r" t="t"/>
              <a:pathLst>
                <a:path extrusionOk="0" h="395" w="296">
                  <a:moveTo>
                    <a:pt x="295" y="1"/>
                  </a:moveTo>
                  <a:lnTo>
                    <a:pt x="181" y="43"/>
                  </a:lnTo>
                  <a:lnTo>
                    <a:pt x="0" y="395"/>
                  </a:lnTo>
                  <a:lnTo>
                    <a:pt x="295" y="120"/>
                  </a:lnTo>
                  <a:lnTo>
                    <a:pt x="296" y="119"/>
                  </a:lnTo>
                  <a:lnTo>
                    <a:pt x="296" y="0"/>
                  </a:lnTo>
                  <a:lnTo>
                    <a:pt x="295" y="1"/>
                  </a:lnTo>
                  <a:close/>
                </a:path>
              </a:pathLst>
            </a:custGeom>
            <a:solidFill>
              <a:srgbClr val="E74783"/>
            </a:solidFill>
            <a:ln cap="flat" cmpd="sng" w="9525">
              <a:solidFill>
                <a:srgbClr val="E7478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1" name="Google Shape;141;p16"/>
            <p:cNvSpPr/>
            <p:nvPr/>
          </p:nvSpPr>
          <p:spPr>
            <a:xfrm>
              <a:off x="15552738" y="3687763"/>
              <a:ext cx="319088" cy="128587"/>
            </a:xfrm>
            <a:custGeom>
              <a:rect b="b" l="l" r="r" t="t"/>
              <a:pathLst>
                <a:path extrusionOk="0" h="81" w="201">
                  <a:moveTo>
                    <a:pt x="13" y="57"/>
                  </a:moveTo>
                  <a:lnTo>
                    <a:pt x="0" y="81"/>
                  </a:lnTo>
                  <a:lnTo>
                    <a:pt x="200" y="81"/>
                  </a:lnTo>
                  <a:lnTo>
                    <a:pt x="201" y="81"/>
                  </a:lnTo>
                  <a:lnTo>
                    <a:pt x="201" y="0"/>
                  </a:lnTo>
                  <a:lnTo>
                    <a:pt x="200" y="0"/>
                  </a:lnTo>
                  <a:lnTo>
                    <a:pt x="13" y="57"/>
                  </a:lnTo>
                  <a:close/>
                </a:path>
              </a:pathLst>
            </a:custGeom>
            <a:solidFill>
              <a:srgbClr val="E74783"/>
            </a:solidFill>
            <a:ln cap="flat" cmpd="sng" w="9525">
              <a:solidFill>
                <a:srgbClr val="E7478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2" name="Google Shape;142;p16"/>
            <p:cNvSpPr/>
            <p:nvPr/>
          </p:nvSpPr>
          <p:spPr>
            <a:xfrm>
              <a:off x="13303250" y="3705225"/>
              <a:ext cx="1047750" cy="111125"/>
            </a:xfrm>
            <a:custGeom>
              <a:rect b="b" l="l" r="r" t="t"/>
              <a:pathLst>
                <a:path extrusionOk="0" h="70" w="660">
                  <a:moveTo>
                    <a:pt x="436" y="70"/>
                  </a:moveTo>
                  <a:lnTo>
                    <a:pt x="660" y="0"/>
                  </a:lnTo>
                  <a:lnTo>
                    <a:pt x="0" y="70"/>
                  </a:lnTo>
                  <a:lnTo>
                    <a:pt x="436" y="70"/>
                  </a:lnTo>
                  <a:close/>
                </a:path>
              </a:pathLst>
            </a:custGeom>
            <a:solidFill>
              <a:srgbClr val="E74783"/>
            </a:solidFill>
            <a:ln cap="flat" cmpd="sng" w="9525">
              <a:solidFill>
                <a:srgbClr val="E7478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3" name="Google Shape;143;p16"/>
            <p:cNvSpPr/>
            <p:nvPr/>
          </p:nvSpPr>
          <p:spPr>
            <a:xfrm>
              <a:off x="12917488" y="2792413"/>
              <a:ext cx="555625" cy="482600"/>
            </a:xfrm>
            <a:custGeom>
              <a:rect b="b" l="l" r="r" t="t"/>
              <a:pathLst>
                <a:path extrusionOk="0" h="304" w="350">
                  <a:moveTo>
                    <a:pt x="350" y="0"/>
                  </a:moveTo>
                  <a:lnTo>
                    <a:pt x="130" y="0"/>
                  </a:lnTo>
                  <a:lnTo>
                    <a:pt x="126" y="9"/>
                  </a:lnTo>
                  <a:lnTo>
                    <a:pt x="0" y="304"/>
                  </a:lnTo>
                  <a:lnTo>
                    <a:pt x="339" y="9"/>
                  </a:lnTo>
                  <a:lnTo>
                    <a:pt x="350" y="0"/>
                  </a:lnTo>
                  <a:close/>
                </a:path>
              </a:pathLst>
            </a:custGeom>
            <a:solidFill>
              <a:srgbClr val="E74783"/>
            </a:solidFill>
            <a:ln cap="flat" cmpd="sng" w="9525">
              <a:solidFill>
                <a:srgbClr val="E7478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4" name="Google Shape;144;p16"/>
            <p:cNvSpPr/>
            <p:nvPr/>
          </p:nvSpPr>
          <p:spPr>
            <a:xfrm>
              <a:off x="15401925" y="3276600"/>
              <a:ext cx="469900" cy="211137"/>
            </a:xfrm>
            <a:custGeom>
              <a:rect b="b" l="l" r="r" t="t"/>
              <a:pathLst>
                <a:path extrusionOk="0" h="133" w="296">
                  <a:moveTo>
                    <a:pt x="295" y="0"/>
                  </a:moveTo>
                  <a:lnTo>
                    <a:pt x="0" y="133"/>
                  </a:lnTo>
                  <a:lnTo>
                    <a:pt x="295" y="131"/>
                  </a:lnTo>
                  <a:lnTo>
                    <a:pt x="296" y="131"/>
                  </a:lnTo>
                  <a:lnTo>
                    <a:pt x="296" y="0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5" name="Google Shape;145;p16"/>
            <p:cNvSpPr/>
            <p:nvPr/>
          </p:nvSpPr>
          <p:spPr>
            <a:xfrm>
              <a:off x="14303375" y="2792413"/>
              <a:ext cx="849313" cy="334962"/>
            </a:xfrm>
            <a:custGeom>
              <a:rect b="b" l="l" r="r" t="t"/>
              <a:pathLst>
                <a:path extrusionOk="0" h="211" w="535">
                  <a:moveTo>
                    <a:pt x="498" y="22"/>
                  </a:moveTo>
                  <a:lnTo>
                    <a:pt x="520" y="9"/>
                  </a:lnTo>
                  <a:lnTo>
                    <a:pt x="535" y="0"/>
                  </a:lnTo>
                  <a:lnTo>
                    <a:pt x="508" y="0"/>
                  </a:lnTo>
                  <a:lnTo>
                    <a:pt x="465" y="9"/>
                  </a:lnTo>
                  <a:lnTo>
                    <a:pt x="0" y="108"/>
                  </a:lnTo>
                  <a:lnTo>
                    <a:pt x="169" y="211"/>
                  </a:lnTo>
                  <a:lnTo>
                    <a:pt x="498" y="22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6" name="Google Shape;146;p16"/>
            <p:cNvSpPr/>
            <p:nvPr/>
          </p:nvSpPr>
          <p:spPr>
            <a:xfrm>
              <a:off x="14270038" y="2792413"/>
              <a:ext cx="74613" cy="171450"/>
            </a:xfrm>
            <a:custGeom>
              <a:rect b="b" l="l" r="r" t="t"/>
              <a:pathLst>
                <a:path extrusionOk="0" h="108" w="47">
                  <a:moveTo>
                    <a:pt x="47" y="0"/>
                  </a:moveTo>
                  <a:lnTo>
                    <a:pt x="0" y="0"/>
                  </a:lnTo>
                  <a:lnTo>
                    <a:pt x="2" y="9"/>
                  </a:lnTo>
                  <a:lnTo>
                    <a:pt x="21" y="108"/>
                  </a:lnTo>
                  <a:lnTo>
                    <a:pt x="45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7" name="Google Shape;147;p16"/>
            <p:cNvSpPr/>
            <p:nvPr/>
          </p:nvSpPr>
          <p:spPr>
            <a:xfrm>
              <a:off x="14351000" y="3182938"/>
              <a:ext cx="1050925" cy="522287"/>
            </a:xfrm>
            <a:custGeom>
              <a:rect b="b" l="l" r="r" t="t"/>
              <a:pathLst>
                <a:path extrusionOk="0" h="329" w="662">
                  <a:moveTo>
                    <a:pt x="0" y="329"/>
                  </a:moveTo>
                  <a:lnTo>
                    <a:pt x="662" y="192"/>
                  </a:lnTo>
                  <a:lnTo>
                    <a:pt x="410" y="0"/>
                  </a:lnTo>
                  <a:lnTo>
                    <a:pt x="0" y="329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8" name="Google Shape;148;p16"/>
            <p:cNvSpPr/>
            <p:nvPr/>
          </p:nvSpPr>
          <p:spPr>
            <a:xfrm>
              <a:off x="15401925" y="3487738"/>
              <a:ext cx="171450" cy="328612"/>
            </a:xfrm>
            <a:custGeom>
              <a:rect b="b" l="l" r="r" t="t"/>
              <a:pathLst>
                <a:path extrusionOk="0" h="207" w="108">
                  <a:moveTo>
                    <a:pt x="95" y="207"/>
                  </a:moveTo>
                  <a:lnTo>
                    <a:pt x="108" y="183"/>
                  </a:lnTo>
                  <a:lnTo>
                    <a:pt x="0" y="0"/>
                  </a:lnTo>
                  <a:lnTo>
                    <a:pt x="5" y="207"/>
                  </a:lnTo>
                  <a:lnTo>
                    <a:pt x="95" y="207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49" name="Google Shape;149;p16"/>
            <p:cNvSpPr/>
            <p:nvPr/>
          </p:nvSpPr>
          <p:spPr>
            <a:xfrm>
              <a:off x="13957300" y="2963863"/>
              <a:ext cx="393700" cy="741363"/>
            </a:xfrm>
            <a:custGeom>
              <a:rect b="b" l="l" r="r" t="t"/>
              <a:pathLst>
                <a:path extrusionOk="0" h="467" w="248">
                  <a:moveTo>
                    <a:pt x="0" y="187"/>
                  </a:moveTo>
                  <a:lnTo>
                    <a:pt x="248" y="467"/>
                  </a:lnTo>
                  <a:lnTo>
                    <a:pt x="218" y="0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0" name="Google Shape;150;p16"/>
            <p:cNvSpPr/>
            <p:nvPr/>
          </p:nvSpPr>
          <p:spPr>
            <a:xfrm>
              <a:off x="12801600" y="3225800"/>
              <a:ext cx="115888" cy="95250"/>
            </a:xfrm>
            <a:custGeom>
              <a:rect b="b" l="l" r="r" t="t"/>
              <a:pathLst>
                <a:path extrusionOk="0" h="60" w="73">
                  <a:moveTo>
                    <a:pt x="0" y="0"/>
                  </a:moveTo>
                  <a:lnTo>
                    <a:pt x="0" y="60"/>
                  </a:lnTo>
                  <a:lnTo>
                    <a:pt x="10" y="56"/>
                  </a:lnTo>
                  <a:lnTo>
                    <a:pt x="73" y="31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1" name="Google Shape;151;p16"/>
            <p:cNvSpPr/>
            <p:nvPr/>
          </p:nvSpPr>
          <p:spPr>
            <a:xfrm>
              <a:off x="12917488" y="2792413"/>
              <a:ext cx="1385887" cy="482600"/>
            </a:xfrm>
            <a:custGeom>
              <a:rect b="b" l="l" r="r" t="t"/>
              <a:pathLst>
                <a:path extrusionOk="0" h="304" w="873">
                  <a:moveTo>
                    <a:pt x="498" y="0"/>
                  </a:moveTo>
                  <a:lnTo>
                    <a:pt x="351" y="0"/>
                  </a:lnTo>
                  <a:lnTo>
                    <a:pt x="350" y="0"/>
                  </a:lnTo>
                  <a:lnTo>
                    <a:pt x="339" y="9"/>
                  </a:lnTo>
                  <a:lnTo>
                    <a:pt x="0" y="304"/>
                  </a:lnTo>
                  <a:lnTo>
                    <a:pt x="873" y="108"/>
                  </a:lnTo>
                  <a:lnTo>
                    <a:pt x="529" y="9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2" name="Google Shape;152;p16"/>
            <p:cNvSpPr/>
            <p:nvPr/>
          </p:nvSpPr>
          <p:spPr>
            <a:xfrm>
              <a:off x="15401925" y="3049588"/>
              <a:ext cx="469900" cy="438150"/>
            </a:xfrm>
            <a:custGeom>
              <a:rect b="b" l="l" r="r" t="t"/>
              <a:pathLst>
                <a:path extrusionOk="0" h="276" w="296">
                  <a:moveTo>
                    <a:pt x="295" y="1"/>
                  </a:moveTo>
                  <a:lnTo>
                    <a:pt x="0" y="276"/>
                  </a:lnTo>
                  <a:lnTo>
                    <a:pt x="295" y="143"/>
                  </a:lnTo>
                  <a:lnTo>
                    <a:pt x="296" y="143"/>
                  </a:lnTo>
                  <a:lnTo>
                    <a:pt x="296" y="0"/>
                  </a:lnTo>
                  <a:lnTo>
                    <a:pt x="295" y="1"/>
                  </a:lnTo>
                  <a:close/>
                </a:path>
              </a:pathLst>
            </a:custGeom>
            <a:solidFill>
              <a:srgbClr val="498BCA"/>
            </a:solidFill>
            <a:ln cap="flat" cmpd="sng" w="9525">
              <a:solidFill>
                <a:srgbClr val="498BCA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3" name="Google Shape;153;p16"/>
            <p:cNvSpPr/>
            <p:nvPr/>
          </p:nvSpPr>
          <p:spPr>
            <a:xfrm>
              <a:off x="15001875" y="2792413"/>
              <a:ext cx="400050" cy="695325"/>
            </a:xfrm>
            <a:custGeom>
              <a:rect b="b" l="l" r="r" t="t"/>
              <a:pathLst>
                <a:path extrusionOk="0" h="438" w="252">
                  <a:moveTo>
                    <a:pt x="118" y="9"/>
                  </a:moveTo>
                  <a:lnTo>
                    <a:pt x="115" y="0"/>
                  </a:lnTo>
                  <a:lnTo>
                    <a:pt x="108" y="0"/>
                  </a:lnTo>
                  <a:lnTo>
                    <a:pt x="104" y="9"/>
                  </a:lnTo>
                  <a:lnTo>
                    <a:pt x="102" y="14"/>
                  </a:lnTo>
                  <a:lnTo>
                    <a:pt x="0" y="246"/>
                  </a:lnTo>
                  <a:lnTo>
                    <a:pt x="252" y="438"/>
                  </a:lnTo>
                  <a:lnTo>
                    <a:pt x="118" y="11"/>
                  </a:lnTo>
                  <a:lnTo>
                    <a:pt x="118" y="9"/>
                  </a:lnTo>
                  <a:close/>
                </a:path>
              </a:pathLst>
            </a:custGeom>
            <a:solidFill>
              <a:srgbClr val="498BCA"/>
            </a:solidFill>
            <a:ln cap="flat" cmpd="sng" w="9525">
              <a:solidFill>
                <a:srgbClr val="498BCA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4" name="Google Shape;154;p16"/>
            <p:cNvSpPr/>
            <p:nvPr/>
          </p:nvSpPr>
          <p:spPr>
            <a:xfrm>
              <a:off x="14351000" y="3705225"/>
              <a:ext cx="922338" cy="111125"/>
            </a:xfrm>
            <a:custGeom>
              <a:rect b="b" l="l" r="r" t="t"/>
              <a:pathLst>
                <a:path extrusionOk="0" h="70" w="581">
                  <a:moveTo>
                    <a:pt x="0" y="0"/>
                  </a:moveTo>
                  <a:lnTo>
                    <a:pt x="179" y="70"/>
                  </a:lnTo>
                  <a:lnTo>
                    <a:pt x="581" y="70"/>
                  </a:lnTo>
                  <a:lnTo>
                    <a:pt x="561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8BCA"/>
            </a:solidFill>
            <a:ln cap="flat" cmpd="sng" w="9525">
              <a:solidFill>
                <a:srgbClr val="498BCA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5" name="Google Shape;155;p16"/>
            <p:cNvSpPr/>
            <p:nvPr/>
          </p:nvSpPr>
          <p:spPr>
            <a:xfrm>
              <a:off x="12917488" y="3275013"/>
              <a:ext cx="1433512" cy="541337"/>
            </a:xfrm>
            <a:custGeom>
              <a:rect b="b" l="l" r="r" t="t"/>
              <a:pathLst>
                <a:path extrusionOk="0" h="341" w="903">
                  <a:moveTo>
                    <a:pt x="179" y="336"/>
                  </a:moveTo>
                  <a:lnTo>
                    <a:pt x="182" y="341"/>
                  </a:lnTo>
                  <a:lnTo>
                    <a:pt x="243" y="341"/>
                  </a:lnTo>
                  <a:lnTo>
                    <a:pt x="903" y="271"/>
                  </a:lnTo>
                  <a:lnTo>
                    <a:pt x="0" y="0"/>
                  </a:lnTo>
                  <a:lnTo>
                    <a:pt x="179" y="336"/>
                  </a:lnTo>
                  <a:close/>
                </a:path>
              </a:pathLst>
            </a:custGeom>
            <a:solidFill>
              <a:srgbClr val="498BCA"/>
            </a:solidFill>
            <a:ln cap="flat" cmpd="sng" w="9525">
              <a:solidFill>
                <a:srgbClr val="498BCA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6" name="Google Shape;156;p16"/>
            <p:cNvSpPr/>
            <p:nvPr/>
          </p:nvSpPr>
          <p:spPr>
            <a:xfrm>
              <a:off x="14062075" y="2792413"/>
              <a:ext cx="241300" cy="171450"/>
            </a:xfrm>
            <a:custGeom>
              <a:rect b="b" l="l" r="r" t="t"/>
              <a:pathLst>
                <a:path extrusionOk="0" h="108" w="152">
                  <a:moveTo>
                    <a:pt x="152" y="108"/>
                  </a:moveTo>
                  <a:lnTo>
                    <a:pt x="133" y="9"/>
                  </a:lnTo>
                  <a:lnTo>
                    <a:pt x="131" y="0"/>
                  </a:lnTo>
                  <a:lnTo>
                    <a:pt x="0" y="0"/>
                  </a:lnTo>
                  <a:lnTo>
                    <a:pt x="13" y="9"/>
                  </a:lnTo>
                  <a:lnTo>
                    <a:pt x="152" y="108"/>
                  </a:lnTo>
                  <a:close/>
                </a:path>
              </a:pathLst>
            </a:custGeom>
            <a:solidFill>
              <a:srgbClr val="498BCA"/>
            </a:solidFill>
            <a:ln cap="flat" cmpd="sng" w="9525">
              <a:solidFill>
                <a:srgbClr val="498BCA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7" name="Google Shape;157;p16"/>
            <p:cNvSpPr/>
            <p:nvPr/>
          </p:nvSpPr>
          <p:spPr>
            <a:xfrm>
              <a:off x="13903325" y="3136900"/>
              <a:ext cx="395288" cy="400049"/>
            </a:xfrm>
            <a:custGeom>
              <a:rect b="b" l="l" r="r" t="t"/>
              <a:pathLst>
                <a:path extrusionOk="0" h="834" w="825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8" name="Google Shape;158;p16"/>
            <p:cNvSpPr/>
            <p:nvPr/>
          </p:nvSpPr>
          <p:spPr>
            <a:xfrm>
              <a:off x="14747875" y="3143250"/>
              <a:ext cx="441325" cy="393700"/>
            </a:xfrm>
            <a:custGeom>
              <a:rect b="b" l="l" r="r" t="t"/>
              <a:pathLst>
                <a:path extrusionOk="0" h="248" w="278">
                  <a:moveTo>
                    <a:pt x="200" y="0"/>
                  </a:moveTo>
                  <a:lnTo>
                    <a:pt x="139" y="169"/>
                  </a:lnTo>
                  <a:lnTo>
                    <a:pt x="77" y="0"/>
                  </a:lnTo>
                  <a:lnTo>
                    <a:pt x="0" y="0"/>
                  </a:lnTo>
                  <a:lnTo>
                    <a:pt x="102" y="248"/>
                  </a:lnTo>
                  <a:lnTo>
                    <a:pt x="176" y="248"/>
                  </a:lnTo>
                  <a:lnTo>
                    <a:pt x="278" y="0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59" name="Google Shape;159;p16"/>
            <p:cNvSpPr/>
            <p:nvPr/>
          </p:nvSpPr>
          <p:spPr>
            <a:xfrm>
              <a:off x="13454063" y="3136900"/>
              <a:ext cx="409575" cy="406400"/>
            </a:xfrm>
            <a:custGeom>
              <a:rect b="b" l="l" r="r" t="t"/>
              <a:pathLst>
                <a:path extrusionOk="0" h="848" w="856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0" name="Google Shape;160;p16"/>
            <p:cNvSpPr/>
            <p:nvPr/>
          </p:nvSpPr>
          <p:spPr>
            <a:xfrm>
              <a:off x="13087350" y="3025775"/>
              <a:ext cx="355600" cy="511175"/>
            </a:xfrm>
            <a:custGeom>
              <a:rect b="b" l="l" r="r" t="t"/>
              <a:pathLst>
                <a:path extrusionOk="0" h="322" w="224">
                  <a:moveTo>
                    <a:pt x="224" y="259"/>
                  </a:moveTo>
                  <a:lnTo>
                    <a:pt x="69" y="259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322"/>
                  </a:lnTo>
                  <a:lnTo>
                    <a:pt x="224" y="322"/>
                  </a:lnTo>
                  <a:lnTo>
                    <a:pt x="224" y="2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1" name="Google Shape;161;p16"/>
            <p:cNvSpPr/>
            <p:nvPr/>
          </p:nvSpPr>
          <p:spPr>
            <a:xfrm>
              <a:off x="15173325" y="3136900"/>
              <a:ext cx="422274" cy="406400"/>
            </a:xfrm>
            <a:custGeom>
              <a:rect b="b" l="l" r="r" t="t"/>
              <a:pathLst>
                <a:path extrusionOk="0" h="848" w="881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16"/>
            <p:cNvSpPr/>
            <p:nvPr/>
          </p:nvSpPr>
          <p:spPr>
            <a:xfrm>
              <a:off x="14341475" y="3136900"/>
              <a:ext cx="422275" cy="406400"/>
            </a:xfrm>
            <a:custGeom>
              <a:rect b="b" l="l" r="r" t="t"/>
              <a:pathLst>
                <a:path extrusionOk="0" h="848" w="882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3" name="Google Shape;163;p16"/>
          <p:cNvSpPr txBox="1"/>
          <p:nvPr>
            <p:ph idx="11" type="ftr"/>
          </p:nvPr>
        </p:nvSpPr>
        <p:spPr>
          <a:xfrm>
            <a:off x="411587" y="4855464"/>
            <a:ext cx="3087000" cy="11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4" name="Google Shape;164;p16"/>
          <p:cNvSpPr txBox="1"/>
          <p:nvPr>
            <p:ph idx="12" type="sldNum"/>
          </p:nvPr>
        </p:nvSpPr>
        <p:spPr>
          <a:xfrm>
            <a:off x="8814730" y="4855464"/>
            <a:ext cx="329400" cy="11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losing Slide" showMasterSp="0">
  <p:cSld name="Closing Slide"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Google Shape;166;p17"/>
          <p:cNvGrpSpPr/>
          <p:nvPr/>
        </p:nvGrpSpPr>
        <p:grpSpPr>
          <a:xfrm>
            <a:off x="405895" y="1987154"/>
            <a:ext cx="6966140" cy="1569244"/>
            <a:chOff x="541049" y="2649538"/>
            <a:chExt cx="9285711" cy="2092325"/>
          </a:xfrm>
        </p:grpSpPr>
        <p:sp>
          <p:nvSpPr>
            <p:cNvPr id="167" name="Google Shape;167;p17"/>
            <p:cNvSpPr/>
            <p:nvPr/>
          </p:nvSpPr>
          <p:spPr>
            <a:xfrm>
              <a:off x="541049" y="2809876"/>
              <a:ext cx="963613" cy="1928813"/>
            </a:xfrm>
            <a:custGeom>
              <a:rect b="b" l="l" r="r" t="t"/>
              <a:pathLst>
                <a:path extrusionOk="0" h="600" w="301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8" name="Google Shape;168;p17"/>
            <p:cNvSpPr/>
            <p:nvPr/>
          </p:nvSpPr>
          <p:spPr>
            <a:xfrm>
              <a:off x="1708151" y="2649538"/>
              <a:ext cx="1382713" cy="2063751"/>
            </a:xfrm>
            <a:custGeom>
              <a:rect b="b" l="l" r="r" t="t"/>
              <a:pathLst>
                <a:path extrusionOk="0" h="642" w="43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17"/>
            <p:cNvSpPr/>
            <p:nvPr/>
          </p:nvSpPr>
          <p:spPr>
            <a:xfrm>
              <a:off x="3261304" y="3179763"/>
              <a:ext cx="1390650" cy="1562100"/>
            </a:xfrm>
            <a:custGeom>
              <a:rect b="b" l="l" r="r" t="t"/>
              <a:pathLst>
                <a:path extrusionOk="0" h="486" w="434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17"/>
            <p:cNvSpPr/>
            <p:nvPr/>
          </p:nvSpPr>
          <p:spPr>
            <a:xfrm>
              <a:off x="4859916" y="3170238"/>
              <a:ext cx="1384300" cy="1543050"/>
            </a:xfrm>
            <a:custGeom>
              <a:rect b="b" l="l" r="r" t="t"/>
              <a:pathLst>
                <a:path extrusionOk="0" h="480" w="432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1" name="Google Shape;171;p17"/>
            <p:cNvSpPr/>
            <p:nvPr/>
          </p:nvSpPr>
          <p:spPr>
            <a:xfrm>
              <a:off x="6436593" y="2649538"/>
              <a:ext cx="1460500" cy="2063750"/>
            </a:xfrm>
            <a:custGeom>
              <a:rect b="b" l="l" r="r" t="t"/>
              <a:pathLst>
                <a:path extrusionOk="0" h="1300" w="92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2" name="Google Shape;172;p17"/>
            <p:cNvSpPr/>
            <p:nvPr/>
          </p:nvSpPr>
          <p:spPr>
            <a:xfrm>
              <a:off x="7919896" y="3173413"/>
              <a:ext cx="1227138" cy="1568450"/>
            </a:xfrm>
            <a:custGeom>
              <a:rect b="b" l="l" r="r" t="t"/>
              <a:pathLst>
                <a:path extrusionOk="0" h="488" w="383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3" name="Google Shape;173;p17"/>
            <p:cNvSpPr/>
            <p:nvPr/>
          </p:nvSpPr>
          <p:spPr>
            <a:xfrm>
              <a:off x="9282260" y="4167188"/>
              <a:ext cx="544500" cy="546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74" name="Google Shape;174;p17"/>
          <p:cNvGrpSpPr/>
          <p:nvPr/>
        </p:nvGrpSpPr>
        <p:grpSpPr>
          <a:xfrm rot="-5400000">
            <a:off x="8113875" y="2489763"/>
            <a:ext cx="1545244" cy="515552"/>
            <a:chOff x="12801600" y="2792413"/>
            <a:chExt cx="3070226" cy="1023937"/>
          </a:xfrm>
        </p:grpSpPr>
        <p:sp>
          <p:nvSpPr>
            <p:cNvPr id="175" name="Google Shape;175;p17"/>
            <p:cNvSpPr/>
            <p:nvPr/>
          </p:nvSpPr>
          <p:spPr>
            <a:xfrm>
              <a:off x="15401925" y="3484563"/>
              <a:ext cx="469900" cy="293687"/>
            </a:xfrm>
            <a:custGeom>
              <a:rect b="b" l="l" r="r" t="t"/>
              <a:pathLst>
                <a:path extrusionOk="0" h="185" w="296">
                  <a:moveTo>
                    <a:pt x="295" y="0"/>
                  </a:moveTo>
                  <a:lnTo>
                    <a:pt x="0" y="2"/>
                  </a:lnTo>
                  <a:lnTo>
                    <a:pt x="108" y="185"/>
                  </a:lnTo>
                  <a:lnTo>
                    <a:pt x="295" y="128"/>
                  </a:lnTo>
                  <a:lnTo>
                    <a:pt x="296" y="128"/>
                  </a:lnTo>
                  <a:lnTo>
                    <a:pt x="296" y="0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FFDC00"/>
            </a:solidFill>
            <a:ln cap="flat" cmpd="sng" w="9525">
              <a:solidFill>
                <a:srgbClr val="FFDC0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6" name="Google Shape;176;p17"/>
            <p:cNvSpPr/>
            <p:nvPr/>
          </p:nvSpPr>
          <p:spPr>
            <a:xfrm>
              <a:off x="14303375" y="2792413"/>
              <a:ext cx="806450" cy="171450"/>
            </a:xfrm>
            <a:custGeom>
              <a:rect b="b" l="l" r="r" t="t"/>
              <a:pathLst>
                <a:path extrusionOk="0" h="108" w="508">
                  <a:moveTo>
                    <a:pt x="100" y="9"/>
                  </a:moveTo>
                  <a:lnTo>
                    <a:pt x="0" y="108"/>
                  </a:lnTo>
                  <a:lnTo>
                    <a:pt x="465" y="9"/>
                  </a:lnTo>
                  <a:lnTo>
                    <a:pt x="508" y="0"/>
                  </a:lnTo>
                  <a:lnTo>
                    <a:pt x="109" y="0"/>
                  </a:lnTo>
                  <a:lnTo>
                    <a:pt x="100" y="9"/>
                  </a:lnTo>
                  <a:close/>
                </a:path>
              </a:pathLst>
            </a:custGeom>
            <a:solidFill>
              <a:srgbClr val="FFDC00"/>
            </a:solidFill>
            <a:ln cap="flat" cmpd="sng" w="9525">
              <a:solidFill>
                <a:srgbClr val="FFDC0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7" name="Google Shape;177;p17"/>
            <p:cNvSpPr/>
            <p:nvPr/>
          </p:nvSpPr>
          <p:spPr>
            <a:xfrm>
              <a:off x="12812713" y="3275013"/>
              <a:ext cx="393700" cy="541337"/>
            </a:xfrm>
            <a:custGeom>
              <a:rect b="b" l="l" r="r" t="t"/>
              <a:pathLst>
                <a:path extrusionOk="0" h="341" w="248">
                  <a:moveTo>
                    <a:pt x="66" y="0"/>
                  </a:moveTo>
                  <a:lnTo>
                    <a:pt x="3" y="329"/>
                  </a:lnTo>
                  <a:lnTo>
                    <a:pt x="0" y="341"/>
                  </a:lnTo>
                  <a:lnTo>
                    <a:pt x="3" y="341"/>
                  </a:lnTo>
                  <a:lnTo>
                    <a:pt x="192" y="341"/>
                  </a:lnTo>
                  <a:lnTo>
                    <a:pt x="248" y="341"/>
                  </a:lnTo>
                  <a:lnTo>
                    <a:pt x="245" y="336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DC00"/>
            </a:solidFill>
            <a:ln cap="flat" cmpd="sng" w="9525">
              <a:solidFill>
                <a:srgbClr val="FFDC0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8" name="Google Shape;178;p17"/>
            <p:cNvSpPr/>
            <p:nvPr/>
          </p:nvSpPr>
          <p:spPr>
            <a:xfrm>
              <a:off x="15241588" y="3487738"/>
              <a:ext cx="168275" cy="328612"/>
            </a:xfrm>
            <a:custGeom>
              <a:rect b="b" l="l" r="r" t="t"/>
              <a:pathLst>
                <a:path extrusionOk="0" h="207" w="106">
                  <a:moveTo>
                    <a:pt x="101" y="0"/>
                  </a:moveTo>
                  <a:lnTo>
                    <a:pt x="0" y="171"/>
                  </a:lnTo>
                  <a:lnTo>
                    <a:pt x="20" y="207"/>
                  </a:lnTo>
                  <a:lnTo>
                    <a:pt x="106" y="207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36C21"/>
            </a:solidFill>
            <a:ln cap="flat" cmpd="sng" w="9525">
              <a:solidFill>
                <a:srgbClr val="F36C2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9" name="Google Shape;179;p17"/>
            <p:cNvSpPr/>
            <p:nvPr/>
          </p:nvSpPr>
          <p:spPr>
            <a:xfrm>
              <a:off x="14303375" y="2963863"/>
              <a:ext cx="268288" cy="741363"/>
            </a:xfrm>
            <a:custGeom>
              <a:rect b="b" l="l" r="r" t="t"/>
              <a:pathLst>
                <a:path extrusionOk="0" h="467" w="169">
                  <a:moveTo>
                    <a:pt x="30" y="467"/>
                  </a:moveTo>
                  <a:lnTo>
                    <a:pt x="169" y="103"/>
                  </a:lnTo>
                  <a:lnTo>
                    <a:pt x="0" y="0"/>
                  </a:lnTo>
                  <a:lnTo>
                    <a:pt x="30" y="467"/>
                  </a:lnTo>
                  <a:close/>
                </a:path>
              </a:pathLst>
            </a:custGeom>
            <a:solidFill>
              <a:srgbClr val="F36C21"/>
            </a:solidFill>
            <a:ln cap="flat" cmpd="sng" w="9525">
              <a:solidFill>
                <a:srgbClr val="F36C2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0" name="Google Shape;180;p17"/>
            <p:cNvSpPr/>
            <p:nvPr/>
          </p:nvSpPr>
          <p:spPr>
            <a:xfrm>
              <a:off x="12801600" y="3275013"/>
              <a:ext cx="115888" cy="541337"/>
            </a:xfrm>
            <a:custGeom>
              <a:rect b="b" l="l" r="r" t="t"/>
              <a:pathLst>
                <a:path extrusionOk="0" h="341" w="73">
                  <a:moveTo>
                    <a:pt x="0" y="82"/>
                  </a:moveTo>
                  <a:lnTo>
                    <a:pt x="0" y="341"/>
                  </a:lnTo>
                  <a:lnTo>
                    <a:pt x="6" y="341"/>
                  </a:lnTo>
                  <a:lnTo>
                    <a:pt x="7" y="341"/>
                  </a:lnTo>
                  <a:lnTo>
                    <a:pt x="10" y="329"/>
                  </a:lnTo>
                  <a:lnTo>
                    <a:pt x="73" y="0"/>
                  </a:lnTo>
                  <a:lnTo>
                    <a:pt x="10" y="71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36C21"/>
            </a:solidFill>
            <a:ln cap="flat" cmpd="sng" w="9525">
              <a:solidFill>
                <a:srgbClr val="F36C2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1" name="Google Shape;181;p17"/>
            <p:cNvSpPr/>
            <p:nvPr/>
          </p:nvSpPr>
          <p:spPr>
            <a:xfrm>
              <a:off x="12917488" y="2963863"/>
              <a:ext cx="1385887" cy="311150"/>
            </a:xfrm>
            <a:custGeom>
              <a:rect b="b" l="l" r="r" t="t"/>
              <a:pathLst>
                <a:path extrusionOk="0" h="196" w="873">
                  <a:moveTo>
                    <a:pt x="655" y="187"/>
                  </a:moveTo>
                  <a:lnTo>
                    <a:pt x="873" y="0"/>
                  </a:lnTo>
                  <a:lnTo>
                    <a:pt x="0" y="196"/>
                  </a:lnTo>
                  <a:lnTo>
                    <a:pt x="655" y="187"/>
                  </a:lnTo>
                  <a:close/>
                </a:path>
              </a:pathLst>
            </a:custGeom>
            <a:solidFill>
              <a:srgbClr val="6EBE4C"/>
            </a:solidFill>
            <a:ln cap="flat" cmpd="sng" w="9525">
              <a:solidFill>
                <a:srgbClr val="6EBE4C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2" name="Google Shape;182;p17"/>
            <p:cNvSpPr/>
            <p:nvPr/>
          </p:nvSpPr>
          <p:spPr>
            <a:xfrm>
              <a:off x="14351000" y="2792413"/>
              <a:ext cx="822325" cy="912813"/>
            </a:xfrm>
            <a:custGeom>
              <a:rect b="b" l="l" r="r" t="t"/>
              <a:pathLst>
                <a:path extrusionOk="0" h="575" w="518">
                  <a:moveTo>
                    <a:pt x="513" y="0"/>
                  </a:moveTo>
                  <a:lnTo>
                    <a:pt x="505" y="9"/>
                  </a:lnTo>
                  <a:lnTo>
                    <a:pt x="499" y="16"/>
                  </a:lnTo>
                  <a:lnTo>
                    <a:pt x="0" y="575"/>
                  </a:lnTo>
                  <a:lnTo>
                    <a:pt x="410" y="246"/>
                  </a:lnTo>
                  <a:lnTo>
                    <a:pt x="512" y="14"/>
                  </a:lnTo>
                  <a:lnTo>
                    <a:pt x="514" y="9"/>
                  </a:lnTo>
                  <a:lnTo>
                    <a:pt x="518" y="0"/>
                  </a:lnTo>
                  <a:lnTo>
                    <a:pt x="513" y="0"/>
                  </a:lnTo>
                  <a:close/>
                </a:path>
              </a:pathLst>
            </a:custGeom>
            <a:solidFill>
              <a:srgbClr val="6EBE4C"/>
            </a:solidFill>
            <a:ln cap="flat" cmpd="sng" w="9525">
              <a:solidFill>
                <a:srgbClr val="6EBE4C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3" name="Google Shape;183;p17"/>
            <p:cNvSpPr/>
            <p:nvPr/>
          </p:nvSpPr>
          <p:spPr>
            <a:xfrm>
              <a:off x="12801600" y="3143250"/>
              <a:ext cx="115888" cy="131762"/>
            </a:xfrm>
            <a:custGeom>
              <a:rect b="b" l="l" r="r" t="t"/>
              <a:pathLst>
                <a:path extrusionOk="0" h="83" w="73">
                  <a:moveTo>
                    <a:pt x="0" y="0"/>
                  </a:moveTo>
                  <a:lnTo>
                    <a:pt x="0" y="52"/>
                  </a:lnTo>
                  <a:lnTo>
                    <a:pt x="10" y="56"/>
                  </a:lnTo>
                  <a:lnTo>
                    <a:pt x="73" y="83"/>
                  </a:lnTo>
                  <a:lnTo>
                    <a:pt x="1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BE4C"/>
            </a:solidFill>
            <a:ln cap="flat" cmpd="sng" w="9525">
              <a:solidFill>
                <a:srgbClr val="6EBE4C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17"/>
            <p:cNvSpPr/>
            <p:nvPr/>
          </p:nvSpPr>
          <p:spPr>
            <a:xfrm>
              <a:off x="15228888" y="2792413"/>
              <a:ext cx="642938" cy="136525"/>
            </a:xfrm>
            <a:custGeom>
              <a:rect b="b" l="l" r="r" t="t"/>
              <a:pathLst>
                <a:path extrusionOk="0" h="86" w="405">
                  <a:moveTo>
                    <a:pt x="404" y="0"/>
                  </a:moveTo>
                  <a:lnTo>
                    <a:pt x="40" y="0"/>
                  </a:lnTo>
                  <a:lnTo>
                    <a:pt x="0" y="0"/>
                  </a:lnTo>
                  <a:lnTo>
                    <a:pt x="14" y="4"/>
                  </a:lnTo>
                  <a:lnTo>
                    <a:pt x="30" y="9"/>
                  </a:lnTo>
                  <a:lnTo>
                    <a:pt x="290" y="86"/>
                  </a:lnTo>
                  <a:lnTo>
                    <a:pt x="404" y="44"/>
                  </a:lnTo>
                  <a:lnTo>
                    <a:pt x="405" y="43"/>
                  </a:lnTo>
                  <a:lnTo>
                    <a:pt x="405" y="9"/>
                  </a:lnTo>
                  <a:lnTo>
                    <a:pt x="405" y="0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rgbClr val="4CC2E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17"/>
            <p:cNvSpPr/>
            <p:nvPr/>
          </p:nvSpPr>
          <p:spPr>
            <a:xfrm>
              <a:off x="12917488" y="3260725"/>
              <a:ext cx="1433512" cy="444500"/>
            </a:xfrm>
            <a:custGeom>
              <a:rect b="b" l="l" r="r" t="t"/>
              <a:pathLst>
                <a:path extrusionOk="0" h="280" w="903">
                  <a:moveTo>
                    <a:pt x="0" y="9"/>
                  </a:moveTo>
                  <a:lnTo>
                    <a:pt x="903" y="280"/>
                  </a:lnTo>
                  <a:lnTo>
                    <a:pt x="655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rgbClr val="4CC2E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6" name="Google Shape;186;p17"/>
            <p:cNvSpPr/>
            <p:nvPr/>
          </p:nvSpPr>
          <p:spPr>
            <a:xfrm>
              <a:off x="14303375" y="2792413"/>
              <a:ext cx="173038" cy="171450"/>
            </a:xfrm>
            <a:custGeom>
              <a:rect b="b" l="l" r="r" t="t"/>
              <a:pathLst>
                <a:path extrusionOk="0" h="108" w="109">
                  <a:moveTo>
                    <a:pt x="109" y="0"/>
                  </a:moveTo>
                  <a:lnTo>
                    <a:pt x="26" y="0"/>
                  </a:lnTo>
                  <a:lnTo>
                    <a:pt x="24" y="9"/>
                  </a:lnTo>
                  <a:lnTo>
                    <a:pt x="0" y="108"/>
                  </a:lnTo>
                  <a:lnTo>
                    <a:pt x="100" y="9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7" name="Google Shape;187;p17"/>
            <p:cNvSpPr/>
            <p:nvPr/>
          </p:nvSpPr>
          <p:spPr>
            <a:xfrm>
              <a:off x="14351000" y="3487738"/>
              <a:ext cx="1050925" cy="271462"/>
            </a:xfrm>
            <a:custGeom>
              <a:rect b="b" l="l" r="r" t="t"/>
              <a:pathLst>
                <a:path extrusionOk="0" h="171" w="662">
                  <a:moveTo>
                    <a:pt x="561" y="171"/>
                  </a:moveTo>
                  <a:lnTo>
                    <a:pt x="662" y="0"/>
                  </a:lnTo>
                  <a:lnTo>
                    <a:pt x="0" y="137"/>
                  </a:lnTo>
                  <a:lnTo>
                    <a:pt x="561" y="171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rgbClr val="4CC2E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8" name="Google Shape;188;p17"/>
            <p:cNvSpPr/>
            <p:nvPr/>
          </p:nvSpPr>
          <p:spPr>
            <a:xfrm>
              <a:off x="12801600" y="3275013"/>
              <a:ext cx="115888" cy="130175"/>
            </a:xfrm>
            <a:custGeom>
              <a:rect b="b" l="l" r="r" t="t"/>
              <a:pathLst>
                <a:path extrusionOk="0" h="82" w="73">
                  <a:moveTo>
                    <a:pt x="0" y="29"/>
                  </a:moveTo>
                  <a:lnTo>
                    <a:pt x="0" y="82"/>
                  </a:lnTo>
                  <a:lnTo>
                    <a:pt x="10" y="71"/>
                  </a:lnTo>
                  <a:lnTo>
                    <a:pt x="73" y="0"/>
                  </a:lnTo>
                  <a:lnTo>
                    <a:pt x="10" y="25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rgbClr val="4CC2E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9" name="Google Shape;189;p17"/>
            <p:cNvSpPr/>
            <p:nvPr/>
          </p:nvSpPr>
          <p:spPr>
            <a:xfrm>
              <a:off x="12801600" y="2792413"/>
              <a:ext cx="322263" cy="482600"/>
            </a:xfrm>
            <a:custGeom>
              <a:rect b="b" l="l" r="r" t="t"/>
              <a:pathLst>
                <a:path extrusionOk="0" h="304" w="203">
                  <a:moveTo>
                    <a:pt x="203" y="0"/>
                  </a:moveTo>
                  <a:lnTo>
                    <a:pt x="0" y="0"/>
                  </a:lnTo>
                  <a:lnTo>
                    <a:pt x="0" y="98"/>
                  </a:lnTo>
                  <a:lnTo>
                    <a:pt x="10" y="126"/>
                  </a:lnTo>
                  <a:lnTo>
                    <a:pt x="73" y="304"/>
                  </a:lnTo>
                  <a:lnTo>
                    <a:pt x="199" y="9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rgbClr val="4CC2E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0" name="Google Shape;190;p17"/>
            <p:cNvSpPr/>
            <p:nvPr/>
          </p:nvSpPr>
          <p:spPr>
            <a:xfrm>
              <a:off x="14351000" y="2792413"/>
              <a:ext cx="814388" cy="912813"/>
            </a:xfrm>
            <a:custGeom>
              <a:rect b="b" l="l" r="r" t="t"/>
              <a:pathLst>
                <a:path extrusionOk="0" h="575" w="513">
                  <a:moveTo>
                    <a:pt x="490" y="9"/>
                  </a:moveTo>
                  <a:lnTo>
                    <a:pt x="468" y="22"/>
                  </a:lnTo>
                  <a:lnTo>
                    <a:pt x="139" y="211"/>
                  </a:lnTo>
                  <a:lnTo>
                    <a:pt x="0" y="575"/>
                  </a:lnTo>
                  <a:lnTo>
                    <a:pt x="499" y="16"/>
                  </a:lnTo>
                  <a:lnTo>
                    <a:pt x="505" y="9"/>
                  </a:lnTo>
                  <a:lnTo>
                    <a:pt x="513" y="0"/>
                  </a:lnTo>
                  <a:lnTo>
                    <a:pt x="505" y="0"/>
                  </a:lnTo>
                  <a:lnTo>
                    <a:pt x="490" y="9"/>
                  </a:lnTo>
                  <a:close/>
                </a:path>
              </a:pathLst>
            </a:custGeom>
            <a:solidFill>
              <a:srgbClr val="707372"/>
            </a:solidFill>
            <a:ln cap="flat" cmpd="sng" w="9525">
              <a:solidFill>
                <a:srgbClr val="70737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1" name="Google Shape;191;p17"/>
            <p:cNvSpPr/>
            <p:nvPr/>
          </p:nvSpPr>
          <p:spPr>
            <a:xfrm>
              <a:off x="15184438" y="2792413"/>
              <a:ext cx="504825" cy="695325"/>
            </a:xfrm>
            <a:custGeom>
              <a:rect b="b" l="l" r="r" t="t"/>
              <a:pathLst>
                <a:path extrusionOk="0" h="438" w="318">
                  <a:moveTo>
                    <a:pt x="58" y="9"/>
                  </a:moveTo>
                  <a:lnTo>
                    <a:pt x="42" y="4"/>
                  </a:lnTo>
                  <a:lnTo>
                    <a:pt x="28" y="0"/>
                  </a:lnTo>
                  <a:lnTo>
                    <a:pt x="0" y="0"/>
                  </a:lnTo>
                  <a:lnTo>
                    <a:pt x="3" y="9"/>
                  </a:lnTo>
                  <a:lnTo>
                    <a:pt x="3" y="11"/>
                  </a:lnTo>
                  <a:lnTo>
                    <a:pt x="137" y="438"/>
                  </a:lnTo>
                  <a:lnTo>
                    <a:pt x="318" y="86"/>
                  </a:lnTo>
                  <a:lnTo>
                    <a:pt x="58" y="9"/>
                  </a:lnTo>
                  <a:close/>
                </a:path>
              </a:pathLst>
            </a:custGeom>
            <a:solidFill>
              <a:srgbClr val="707372"/>
            </a:solidFill>
            <a:ln cap="flat" cmpd="sng" w="9525">
              <a:solidFill>
                <a:srgbClr val="70737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2" name="Google Shape;192;p17"/>
            <p:cNvSpPr/>
            <p:nvPr/>
          </p:nvSpPr>
          <p:spPr>
            <a:xfrm>
              <a:off x="13995400" y="3705225"/>
              <a:ext cx="639763" cy="111125"/>
            </a:xfrm>
            <a:custGeom>
              <a:rect b="b" l="l" r="r" t="t"/>
              <a:pathLst>
                <a:path extrusionOk="0" h="70" w="403">
                  <a:moveTo>
                    <a:pt x="403" y="70"/>
                  </a:moveTo>
                  <a:lnTo>
                    <a:pt x="224" y="0"/>
                  </a:lnTo>
                  <a:lnTo>
                    <a:pt x="0" y="70"/>
                  </a:lnTo>
                  <a:lnTo>
                    <a:pt x="403" y="70"/>
                  </a:lnTo>
                  <a:close/>
                </a:path>
              </a:pathLst>
            </a:custGeom>
            <a:solidFill>
              <a:srgbClr val="707372"/>
            </a:solidFill>
            <a:ln cap="flat" cmpd="sng" w="9525">
              <a:solidFill>
                <a:srgbClr val="70737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3" name="Google Shape;193;p17"/>
            <p:cNvSpPr/>
            <p:nvPr/>
          </p:nvSpPr>
          <p:spPr>
            <a:xfrm>
              <a:off x="12801600" y="2949575"/>
              <a:ext cx="115888" cy="325437"/>
            </a:xfrm>
            <a:custGeom>
              <a:rect b="b" l="l" r="r" t="t"/>
              <a:pathLst>
                <a:path extrusionOk="0" h="205" w="73">
                  <a:moveTo>
                    <a:pt x="0" y="0"/>
                  </a:moveTo>
                  <a:lnTo>
                    <a:pt x="0" y="122"/>
                  </a:lnTo>
                  <a:lnTo>
                    <a:pt x="10" y="133"/>
                  </a:lnTo>
                  <a:lnTo>
                    <a:pt x="73" y="205"/>
                  </a:lnTo>
                  <a:lnTo>
                    <a:pt x="1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7372"/>
            </a:solidFill>
            <a:ln cap="flat" cmpd="sng" w="9525">
              <a:solidFill>
                <a:srgbClr val="70737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4" name="Google Shape;194;p17"/>
            <p:cNvSpPr/>
            <p:nvPr/>
          </p:nvSpPr>
          <p:spPr>
            <a:xfrm>
              <a:off x="13708063" y="2792413"/>
              <a:ext cx="595313" cy="171450"/>
            </a:xfrm>
            <a:custGeom>
              <a:rect b="b" l="l" r="r" t="t"/>
              <a:pathLst>
                <a:path extrusionOk="0" h="108" w="375">
                  <a:moveTo>
                    <a:pt x="236" y="9"/>
                  </a:moveTo>
                  <a:lnTo>
                    <a:pt x="223" y="0"/>
                  </a:lnTo>
                  <a:lnTo>
                    <a:pt x="0" y="0"/>
                  </a:lnTo>
                  <a:lnTo>
                    <a:pt x="31" y="9"/>
                  </a:lnTo>
                  <a:lnTo>
                    <a:pt x="375" y="108"/>
                  </a:lnTo>
                  <a:lnTo>
                    <a:pt x="236" y="9"/>
                  </a:lnTo>
                  <a:close/>
                </a:path>
              </a:pathLst>
            </a:custGeom>
            <a:solidFill>
              <a:srgbClr val="707372"/>
            </a:solidFill>
            <a:ln cap="flat" cmpd="sng" w="9525">
              <a:solidFill>
                <a:srgbClr val="70737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5" name="Google Shape;195;p17"/>
            <p:cNvSpPr/>
            <p:nvPr/>
          </p:nvSpPr>
          <p:spPr>
            <a:xfrm>
              <a:off x="15401925" y="2860675"/>
              <a:ext cx="469900" cy="627063"/>
            </a:xfrm>
            <a:custGeom>
              <a:rect b="b" l="l" r="r" t="t"/>
              <a:pathLst>
                <a:path extrusionOk="0" h="395" w="296">
                  <a:moveTo>
                    <a:pt x="295" y="1"/>
                  </a:moveTo>
                  <a:lnTo>
                    <a:pt x="181" y="43"/>
                  </a:lnTo>
                  <a:lnTo>
                    <a:pt x="0" y="395"/>
                  </a:lnTo>
                  <a:lnTo>
                    <a:pt x="295" y="120"/>
                  </a:lnTo>
                  <a:lnTo>
                    <a:pt x="296" y="119"/>
                  </a:lnTo>
                  <a:lnTo>
                    <a:pt x="296" y="0"/>
                  </a:lnTo>
                  <a:lnTo>
                    <a:pt x="295" y="1"/>
                  </a:lnTo>
                  <a:close/>
                </a:path>
              </a:pathLst>
            </a:custGeom>
            <a:solidFill>
              <a:srgbClr val="E74783"/>
            </a:solidFill>
            <a:ln cap="flat" cmpd="sng" w="9525">
              <a:solidFill>
                <a:srgbClr val="E7478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6" name="Google Shape;196;p17"/>
            <p:cNvSpPr/>
            <p:nvPr/>
          </p:nvSpPr>
          <p:spPr>
            <a:xfrm>
              <a:off x="15552738" y="3687763"/>
              <a:ext cx="319088" cy="128587"/>
            </a:xfrm>
            <a:custGeom>
              <a:rect b="b" l="l" r="r" t="t"/>
              <a:pathLst>
                <a:path extrusionOk="0" h="81" w="201">
                  <a:moveTo>
                    <a:pt x="13" y="57"/>
                  </a:moveTo>
                  <a:lnTo>
                    <a:pt x="0" y="81"/>
                  </a:lnTo>
                  <a:lnTo>
                    <a:pt x="200" y="81"/>
                  </a:lnTo>
                  <a:lnTo>
                    <a:pt x="201" y="81"/>
                  </a:lnTo>
                  <a:lnTo>
                    <a:pt x="201" y="0"/>
                  </a:lnTo>
                  <a:lnTo>
                    <a:pt x="200" y="0"/>
                  </a:lnTo>
                  <a:lnTo>
                    <a:pt x="13" y="57"/>
                  </a:lnTo>
                  <a:close/>
                </a:path>
              </a:pathLst>
            </a:custGeom>
            <a:solidFill>
              <a:srgbClr val="E74783"/>
            </a:solidFill>
            <a:ln cap="flat" cmpd="sng" w="9525">
              <a:solidFill>
                <a:srgbClr val="E7478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7" name="Google Shape;197;p17"/>
            <p:cNvSpPr/>
            <p:nvPr/>
          </p:nvSpPr>
          <p:spPr>
            <a:xfrm>
              <a:off x="13303250" y="3705225"/>
              <a:ext cx="1047750" cy="111125"/>
            </a:xfrm>
            <a:custGeom>
              <a:rect b="b" l="l" r="r" t="t"/>
              <a:pathLst>
                <a:path extrusionOk="0" h="70" w="660">
                  <a:moveTo>
                    <a:pt x="436" y="70"/>
                  </a:moveTo>
                  <a:lnTo>
                    <a:pt x="660" y="0"/>
                  </a:lnTo>
                  <a:lnTo>
                    <a:pt x="0" y="70"/>
                  </a:lnTo>
                  <a:lnTo>
                    <a:pt x="436" y="70"/>
                  </a:lnTo>
                  <a:close/>
                </a:path>
              </a:pathLst>
            </a:custGeom>
            <a:solidFill>
              <a:srgbClr val="E74783"/>
            </a:solidFill>
            <a:ln cap="flat" cmpd="sng" w="9525">
              <a:solidFill>
                <a:srgbClr val="E7478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8" name="Google Shape;198;p17"/>
            <p:cNvSpPr/>
            <p:nvPr/>
          </p:nvSpPr>
          <p:spPr>
            <a:xfrm>
              <a:off x="12917488" y="2792413"/>
              <a:ext cx="555625" cy="482600"/>
            </a:xfrm>
            <a:custGeom>
              <a:rect b="b" l="l" r="r" t="t"/>
              <a:pathLst>
                <a:path extrusionOk="0" h="304" w="350">
                  <a:moveTo>
                    <a:pt x="350" y="0"/>
                  </a:moveTo>
                  <a:lnTo>
                    <a:pt x="130" y="0"/>
                  </a:lnTo>
                  <a:lnTo>
                    <a:pt x="126" y="9"/>
                  </a:lnTo>
                  <a:lnTo>
                    <a:pt x="0" y="304"/>
                  </a:lnTo>
                  <a:lnTo>
                    <a:pt x="339" y="9"/>
                  </a:lnTo>
                  <a:lnTo>
                    <a:pt x="350" y="0"/>
                  </a:lnTo>
                  <a:close/>
                </a:path>
              </a:pathLst>
            </a:custGeom>
            <a:solidFill>
              <a:srgbClr val="E74783"/>
            </a:solidFill>
            <a:ln cap="flat" cmpd="sng" w="9525">
              <a:solidFill>
                <a:srgbClr val="E7478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99" name="Google Shape;199;p17"/>
            <p:cNvSpPr/>
            <p:nvPr/>
          </p:nvSpPr>
          <p:spPr>
            <a:xfrm>
              <a:off x="15401925" y="3276600"/>
              <a:ext cx="469900" cy="211137"/>
            </a:xfrm>
            <a:custGeom>
              <a:rect b="b" l="l" r="r" t="t"/>
              <a:pathLst>
                <a:path extrusionOk="0" h="133" w="296">
                  <a:moveTo>
                    <a:pt x="295" y="0"/>
                  </a:moveTo>
                  <a:lnTo>
                    <a:pt x="0" y="133"/>
                  </a:lnTo>
                  <a:lnTo>
                    <a:pt x="295" y="131"/>
                  </a:lnTo>
                  <a:lnTo>
                    <a:pt x="296" y="131"/>
                  </a:lnTo>
                  <a:lnTo>
                    <a:pt x="296" y="0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0" name="Google Shape;200;p17"/>
            <p:cNvSpPr/>
            <p:nvPr/>
          </p:nvSpPr>
          <p:spPr>
            <a:xfrm>
              <a:off x="14303375" y="2792413"/>
              <a:ext cx="849313" cy="334962"/>
            </a:xfrm>
            <a:custGeom>
              <a:rect b="b" l="l" r="r" t="t"/>
              <a:pathLst>
                <a:path extrusionOk="0" h="211" w="535">
                  <a:moveTo>
                    <a:pt x="498" y="22"/>
                  </a:moveTo>
                  <a:lnTo>
                    <a:pt x="520" y="9"/>
                  </a:lnTo>
                  <a:lnTo>
                    <a:pt x="535" y="0"/>
                  </a:lnTo>
                  <a:lnTo>
                    <a:pt x="508" y="0"/>
                  </a:lnTo>
                  <a:lnTo>
                    <a:pt x="465" y="9"/>
                  </a:lnTo>
                  <a:lnTo>
                    <a:pt x="0" y="108"/>
                  </a:lnTo>
                  <a:lnTo>
                    <a:pt x="169" y="211"/>
                  </a:lnTo>
                  <a:lnTo>
                    <a:pt x="498" y="22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1" name="Google Shape;201;p17"/>
            <p:cNvSpPr/>
            <p:nvPr/>
          </p:nvSpPr>
          <p:spPr>
            <a:xfrm>
              <a:off x="14270038" y="2792413"/>
              <a:ext cx="74613" cy="171450"/>
            </a:xfrm>
            <a:custGeom>
              <a:rect b="b" l="l" r="r" t="t"/>
              <a:pathLst>
                <a:path extrusionOk="0" h="108" w="47">
                  <a:moveTo>
                    <a:pt x="47" y="0"/>
                  </a:moveTo>
                  <a:lnTo>
                    <a:pt x="0" y="0"/>
                  </a:lnTo>
                  <a:lnTo>
                    <a:pt x="2" y="9"/>
                  </a:lnTo>
                  <a:lnTo>
                    <a:pt x="21" y="108"/>
                  </a:lnTo>
                  <a:lnTo>
                    <a:pt x="45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17"/>
            <p:cNvSpPr/>
            <p:nvPr/>
          </p:nvSpPr>
          <p:spPr>
            <a:xfrm>
              <a:off x="14351000" y="3182938"/>
              <a:ext cx="1050925" cy="522287"/>
            </a:xfrm>
            <a:custGeom>
              <a:rect b="b" l="l" r="r" t="t"/>
              <a:pathLst>
                <a:path extrusionOk="0" h="329" w="662">
                  <a:moveTo>
                    <a:pt x="0" y="329"/>
                  </a:moveTo>
                  <a:lnTo>
                    <a:pt x="662" y="192"/>
                  </a:lnTo>
                  <a:lnTo>
                    <a:pt x="410" y="0"/>
                  </a:lnTo>
                  <a:lnTo>
                    <a:pt x="0" y="329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3" name="Google Shape;203;p17"/>
            <p:cNvSpPr/>
            <p:nvPr/>
          </p:nvSpPr>
          <p:spPr>
            <a:xfrm>
              <a:off x="15401925" y="3487738"/>
              <a:ext cx="171450" cy="328612"/>
            </a:xfrm>
            <a:custGeom>
              <a:rect b="b" l="l" r="r" t="t"/>
              <a:pathLst>
                <a:path extrusionOk="0" h="207" w="108">
                  <a:moveTo>
                    <a:pt x="95" y="207"/>
                  </a:moveTo>
                  <a:lnTo>
                    <a:pt x="108" y="183"/>
                  </a:lnTo>
                  <a:lnTo>
                    <a:pt x="0" y="0"/>
                  </a:lnTo>
                  <a:lnTo>
                    <a:pt x="5" y="207"/>
                  </a:lnTo>
                  <a:lnTo>
                    <a:pt x="95" y="207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4" name="Google Shape;204;p17"/>
            <p:cNvSpPr/>
            <p:nvPr/>
          </p:nvSpPr>
          <p:spPr>
            <a:xfrm>
              <a:off x="13957300" y="2963863"/>
              <a:ext cx="393700" cy="741363"/>
            </a:xfrm>
            <a:custGeom>
              <a:rect b="b" l="l" r="r" t="t"/>
              <a:pathLst>
                <a:path extrusionOk="0" h="467" w="248">
                  <a:moveTo>
                    <a:pt x="0" y="187"/>
                  </a:moveTo>
                  <a:lnTo>
                    <a:pt x="248" y="467"/>
                  </a:lnTo>
                  <a:lnTo>
                    <a:pt x="218" y="0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5" name="Google Shape;205;p17"/>
            <p:cNvSpPr/>
            <p:nvPr/>
          </p:nvSpPr>
          <p:spPr>
            <a:xfrm>
              <a:off x="12801600" y="3225800"/>
              <a:ext cx="115888" cy="95250"/>
            </a:xfrm>
            <a:custGeom>
              <a:rect b="b" l="l" r="r" t="t"/>
              <a:pathLst>
                <a:path extrusionOk="0" h="60" w="73">
                  <a:moveTo>
                    <a:pt x="0" y="0"/>
                  </a:moveTo>
                  <a:lnTo>
                    <a:pt x="0" y="60"/>
                  </a:lnTo>
                  <a:lnTo>
                    <a:pt x="10" y="56"/>
                  </a:lnTo>
                  <a:lnTo>
                    <a:pt x="73" y="31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7"/>
            <p:cNvSpPr/>
            <p:nvPr/>
          </p:nvSpPr>
          <p:spPr>
            <a:xfrm>
              <a:off x="12917488" y="2792413"/>
              <a:ext cx="1385887" cy="482600"/>
            </a:xfrm>
            <a:custGeom>
              <a:rect b="b" l="l" r="r" t="t"/>
              <a:pathLst>
                <a:path extrusionOk="0" h="304" w="873">
                  <a:moveTo>
                    <a:pt x="498" y="0"/>
                  </a:moveTo>
                  <a:lnTo>
                    <a:pt x="351" y="0"/>
                  </a:lnTo>
                  <a:lnTo>
                    <a:pt x="350" y="0"/>
                  </a:lnTo>
                  <a:lnTo>
                    <a:pt x="339" y="9"/>
                  </a:lnTo>
                  <a:lnTo>
                    <a:pt x="0" y="304"/>
                  </a:lnTo>
                  <a:lnTo>
                    <a:pt x="873" y="108"/>
                  </a:lnTo>
                  <a:lnTo>
                    <a:pt x="529" y="9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17"/>
            <p:cNvSpPr/>
            <p:nvPr/>
          </p:nvSpPr>
          <p:spPr>
            <a:xfrm>
              <a:off x="15401925" y="3049588"/>
              <a:ext cx="469900" cy="438150"/>
            </a:xfrm>
            <a:custGeom>
              <a:rect b="b" l="l" r="r" t="t"/>
              <a:pathLst>
                <a:path extrusionOk="0" h="276" w="296">
                  <a:moveTo>
                    <a:pt x="295" y="1"/>
                  </a:moveTo>
                  <a:lnTo>
                    <a:pt x="0" y="276"/>
                  </a:lnTo>
                  <a:lnTo>
                    <a:pt x="295" y="143"/>
                  </a:lnTo>
                  <a:lnTo>
                    <a:pt x="296" y="143"/>
                  </a:lnTo>
                  <a:lnTo>
                    <a:pt x="296" y="0"/>
                  </a:lnTo>
                  <a:lnTo>
                    <a:pt x="295" y="1"/>
                  </a:lnTo>
                  <a:close/>
                </a:path>
              </a:pathLst>
            </a:custGeom>
            <a:solidFill>
              <a:srgbClr val="498BCA"/>
            </a:solidFill>
            <a:ln cap="flat" cmpd="sng" w="9525">
              <a:solidFill>
                <a:srgbClr val="498BCA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8" name="Google Shape;208;p17"/>
            <p:cNvSpPr/>
            <p:nvPr/>
          </p:nvSpPr>
          <p:spPr>
            <a:xfrm>
              <a:off x="15001875" y="2792413"/>
              <a:ext cx="400050" cy="695325"/>
            </a:xfrm>
            <a:custGeom>
              <a:rect b="b" l="l" r="r" t="t"/>
              <a:pathLst>
                <a:path extrusionOk="0" h="438" w="252">
                  <a:moveTo>
                    <a:pt x="118" y="9"/>
                  </a:moveTo>
                  <a:lnTo>
                    <a:pt x="115" y="0"/>
                  </a:lnTo>
                  <a:lnTo>
                    <a:pt x="108" y="0"/>
                  </a:lnTo>
                  <a:lnTo>
                    <a:pt x="104" y="9"/>
                  </a:lnTo>
                  <a:lnTo>
                    <a:pt x="102" y="14"/>
                  </a:lnTo>
                  <a:lnTo>
                    <a:pt x="0" y="246"/>
                  </a:lnTo>
                  <a:lnTo>
                    <a:pt x="252" y="438"/>
                  </a:lnTo>
                  <a:lnTo>
                    <a:pt x="118" y="11"/>
                  </a:lnTo>
                  <a:lnTo>
                    <a:pt x="118" y="9"/>
                  </a:lnTo>
                  <a:close/>
                </a:path>
              </a:pathLst>
            </a:custGeom>
            <a:solidFill>
              <a:srgbClr val="498BCA"/>
            </a:solidFill>
            <a:ln cap="flat" cmpd="sng" w="9525">
              <a:solidFill>
                <a:srgbClr val="498BCA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9" name="Google Shape;209;p17"/>
            <p:cNvSpPr/>
            <p:nvPr/>
          </p:nvSpPr>
          <p:spPr>
            <a:xfrm>
              <a:off x="14351000" y="3705225"/>
              <a:ext cx="922338" cy="111125"/>
            </a:xfrm>
            <a:custGeom>
              <a:rect b="b" l="l" r="r" t="t"/>
              <a:pathLst>
                <a:path extrusionOk="0" h="70" w="581">
                  <a:moveTo>
                    <a:pt x="0" y="0"/>
                  </a:moveTo>
                  <a:lnTo>
                    <a:pt x="179" y="70"/>
                  </a:lnTo>
                  <a:lnTo>
                    <a:pt x="581" y="70"/>
                  </a:lnTo>
                  <a:lnTo>
                    <a:pt x="561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8BCA"/>
            </a:solidFill>
            <a:ln cap="flat" cmpd="sng" w="9525">
              <a:solidFill>
                <a:srgbClr val="498BCA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17"/>
            <p:cNvSpPr/>
            <p:nvPr/>
          </p:nvSpPr>
          <p:spPr>
            <a:xfrm>
              <a:off x="12917488" y="3275013"/>
              <a:ext cx="1433512" cy="541337"/>
            </a:xfrm>
            <a:custGeom>
              <a:rect b="b" l="l" r="r" t="t"/>
              <a:pathLst>
                <a:path extrusionOk="0" h="341" w="903">
                  <a:moveTo>
                    <a:pt x="179" y="336"/>
                  </a:moveTo>
                  <a:lnTo>
                    <a:pt x="182" y="341"/>
                  </a:lnTo>
                  <a:lnTo>
                    <a:pt x="243" y="341"/>
                  </a:lnTo>
                  <a:lnTo>
                    <a:pt x="903" y="271"/>
                  </a:lnTo>
                  <a:lnTo>
                    <a:pt x="0" y="0"/>
                  </a:lnTo>
                  <a:lnTo>
                    <a:pt x="179" y="336"/>
                  </a:lnTo>
                  <a:close/>
                </a:path>
              </a:pathLst>
            </a:custGeom>
            <a:solidFill>
              <a:srgbClr val="498BCA"/>
            </a:solidFill>
            <a:ln cap="flat" cmpd="sng" w="9525">
              <a:solidFill>
                <a:srgbClr val="498BCA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1" name="Google Shape;211;p17"/>
            <p:cNvSpPr/>
            <p:nvPr/>
          </p:nvSpPr>
          <p:spPr>
            <a:xfrm>
              <a:off x="14062075" y="2792413"/>
              <a:ext cx="241300" cy="171450"/>
            </a:xfrm>
            <a:custGeom>
              <a:rect b="b" l="l" r="r" t="t"/>
              <a:pathLst>
                <a:path extrusionOk="0" h="108" w="152">
                  <a:moveTo>
                    <a:pt x="152" y="108"/>
                  </a:moveTo>
                  <a:lnTo>
                    <a:pt x="133" y="9"/>
                  </a:lnTo>
                  <a:lnTo>
                    <a:pt x="131" y="0"/>
                  </a:lnTo>
                  <a:lnTo>
                    <a:pt x="0" y="0"/>
                  </a:lnTo>
                  <a:lnTo>
                    <a:pt x="13" y="9"/>
                  </a:lnTo>
                  <a:lnTo>
                    <a:pt x="152" y="108"/>
                  </a:lnTo>
                  <a:close/>
                </a:path>
              </a:pathLst>
            </a:custGeom>
            <a:solidFill>
              <a:srgbClr val="498BCA"/>
            </a:solidFill>
            <a:ln cap="flat" cmpd="sng" w="9525">
              <a:solidFill>
                <a:srgbClr val="498BCA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2" name="Google Shape;212;p17"/>
            <p:cNvSpPr/>
            <p:nvPr/>
          </p:nvSpPr>
          <p:spPr>
            <a:xfrm>
              <a:off x="13903325" y="3136900"/>
              <a:ext cx="395288" cy="400049"/>
            </a:xfrm>
            <a:custGeom>
              <a:rect b="b" l="l" r="r" t="t"/>
              <a:pathLst>
                <a:path extrusionOk="0" h="834" w="825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3" name="Google Shape;213;p17"/>
            <p:cNvSpPr/>
            <p:nvPr/>
          </p:nvSpPr>
          <p:spPr>
            <a:xfrm>
              <a:off x="14747875" y="3143250"/>
              <a:ext cx="441325" cy="393700"/>
            </a:xfrm>
            <a:custGeom>
              <a:rect b="b" l="l" r="r" t="t"/>
              <a:pathLst>
                <a:path extrusionOk="0" h="248" w="278">
                  <a:moveTo>
                    <a:pt x="200" y="0"/>
                  </a:moveTo>
                  <a:lnTo>
                    <a:pt x="139" y="169"/>
                  </a:lnTo>
                  <a:lnTo>
                    <a:pt x="77" y="0"/>
                  </a:lnTo>
                  <a:lnTo>
                    <a:pt x="0" y="0"/>
                  </a:lnTo>
                  <a:lnTo>
                    <a:pt x="102" y="248"/>
                  </a:lnTo>
                  <a:lnTo>
                    <a:pt x="176" y="248"/>
                  </a:lnTo>
                  <a:lnTo>
                    <a:pt x="278" y="0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17"/>
            <p:cNvSpPr/>
            <p:nvPr/>
          </p:nvSpPr>
          <p:spPr>
            <a:xfrm>
              <a:off x="13454063" y="3136900"/>
              <a:ext cx="409575" cy="406400"/>
            </a:xfrm>
            <a:custGeom>
              <a:rect b="b" l="l" r="r" t="t"/>
              <a:pathLst>
                <a:path extrusionOk="0" h="848" w="856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5" name="Google Shape;215;p17"/>
            <p:cNvSpPr/>
            <p:nvPr/>
          </p:nvSpPr>
          <p:spPr>
            <a:xfrm>
              <a:off x="13087350" y="3025775"/>
              <a:ext cx="355600" cy="511175"/>
            </a:xfrm>
            <a:custGeom>
              <a:rect b="b" l="l" r="r" t="t"/>
              <a:pathLst>
                <a:path extrusionOk="0" h="322" w="224">
                  <a:moveTo>
                    <a:pt x="224" y="259"/>
                  </a:moveTo>
                  <a:lnTo>
                    <a:pt x="69" y="259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322"/>
                  </a:lnTo>
                  <a:lnTo>
                    <a:pt x="224" y="322"/>
                  </a:lnTo>
                  <a:lnTo>
                    <a:pt x="224" y="2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6" name="Google Shape;216;p17"/>
            <p:cNvSpPr/>
            <p:nvPr/>
          </p:nvSpPr>
          <p:spPr>
            <a:xfrm>
              <a:off x="15173325" y="3136900"/>
              <a:ext cx="422274" cy="406400"/>
            </a:xfrm>
            <a:custGeom>
              <a:rect b="b" l="l" r="r" t="t"/>
              <a:pathLst>
                <a:path extrusionOk="0" h="848" w="881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7" name="Google Shape;217;p17"/>
            <p:cNvSpPr/>
            <p:nvPr/>
          </p:nvSpPr>
          <p:spPr>
            <a:xfrm>
              <a:off x="14341475" y="3136900"/>
              <a:ext cx="422275" cy="406400"/>
            </a:xfrm>
            <a:custGeom>
              <a:rect b="b" l="l" r="r" t="t"/>
              <a:pathLst>
                <a:path extrusionOk="0" h="848" w="882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218" name="Google Shape;218;p17"/>
          <p:cNvGrpSpPr/>
          <p:nvPr/>
        </p:nvGrpSpPr>
        <p:grpSpPr>
          <a:xfrm>
            <a:off x="428143" y="3839402"/>
            <a:ext cx="2307946" cy="210660"/>
            <a:chOff x="146050" y="879475"/>
            <a:chExt cx="12192000" cy="1112838"/>
          </a:xfrm>
        </p:grpSpPr>
        <p:sp>
          <p:nvSpPr>
            <p:cNvPr id="219" name="Google Shape;219;p17"/>
            <p:cNvSpPr/>
            <p:nvPr/>
          </p:nvSpPr>
          <p:spPr>
            <a:xfrm>
              <a:off x="146050" y="935038"/>
              <a:ext cx="952500" cy="1039813"/>
            </a:xfrm>
            <a:custGeom>
              <a:rect b="b" l="l" r="r" t="t"/>
              <a:pathLst>
                <a:path extrusionOk="0" h="360" w="332">
                  <a:moveTo>
                    <a:pt x="0" y="0"/>
                  </a:moveTo>
                  <a:cubicBezTo>
                    <a:pt x="140" y="0"/>
                    <a:pt x="140" y="0"/>
                    <a:pt x="140" y="0"/>
                  </a:cubicBezTo>
                  <a:cubicBezTo>
                    <a:pt x="254" y="0"/>
                    <a:pt x="332" y="77"/>
                    <a:pt x="332" y="179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281"/>
                    <a:pt x="254" y="360"/>
                    <a:pt x="140" y="360"/>
                  </a:cubicBezTo>
                  <a:cubicBezTo>
                    <a:pt x="0" y="360"/>
                    <a:pt x="0" y="360"/>
                    <a:pt x="0" y="360"/>
                  </a:cubicBezTo>
                  <a:lnTo>
                    <a:pt x="0" y="0"/>
                  </a:lnTo>
                  <a:close/>
                  <a:moveTo>
                    <a:pt x="79" y="71"/>
                  </a:moveTo>
                  <a:cubicBezTo>
                    <a:pt x="79" y="289"/>
                    <a:pt x="79" y="289"/>
                    <a:pt x="79" y="289"/>
                  </a:cubicBezTo>
                  <a:cubicBezTo>
                    <a:pt x="140" y="289"/>
                    <a:pt x="140" y="289"/>
                    <a:pt x="140" y="289"/>
                  </a:cubicBezTo>
                  <a:cubicBezTo>
                    <a:pt x="205" y="289"/>
                    <a:pt x="249" y="245"/>
                    <a:pt x="249" y="181"/>
                  </a:cubicBezTo>
                  <a:cubicBezTo>
                    <a:pt x="249" y="180"/>
                    <a:pt x="249" y="180"/>
                    <a:pt x="249" y="180"/>
                  </a:cubicBezTo>
                  <a:cubicBezTo>
                    <a:pt x="249" y="116"/>
                    <a:pt x="205" y="71"/>
                    <a:pt x="140" y="71"/>
                  </a:cubicBezTo>
                  <a:lnTo>
                    <a:pt x="79" y="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17"/>
            <p:cNvSpPr/>
            <p:nvPr/>
          </p:nvSpPr>
          <p:spPr>
            <a:xfrm>
              <a:off x="1222375" y="887413"/>
              <a:ext cx="234950" cy="1087437"/>
            </a:xfrm>
            <a:custGeom>
              <a:rect b="b" l="l" r="r" t="t"/>
              <a:pathLst>
                <a:path extrusionOk="0" h="685" w="148">
                  <a:moveTo>
                    <a:pt x="0" y="0"/>
                  </a:moveTo>
                  <a:lnTo>
                    <a:pt x="148" y="0"/>
                  </a:lnTo>
                  <a:lnTo>
                    <a:pt x="148" y="128"/>
                  </a:lnTo>
                  <a:lnTo>
                    <a:pt x="0" y="128"/>
                  </a:lnTo>
                  <a:lnTo>
                    <a:pt x="0" y="0"/>
                  </a:lnTo>
                  <a:close/>
                  <a:moveTo>
                    <a:pt x="4" y="182"/>
                  </a:moveTo>
                  <a:lnTo>
                    <a:pt x="145" y="182"/>
                  </a:lnTo>
                  <a:lnTo>
                    <a:pt x="145" y="685"/>
                  </a:lnTo>
                  <a:lnTo>
                    <a:pt x="4" y="685"/>
                  </a:lnTo>
                  <a:lnTo>
                    <a:pt x="4" y="1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1" name="Google Shape;221;p17"/>
            <p:cNvSpPr/>
            <p:nvPr/>
          </p:nvSpPr>
          <p:spPr>
            <a:xfrm>
              <a:off x="1549400" y="879475"/>
              <a:ext cx="1065213" cy="1095375"/>
            </a:xfrm>
            <a:custGeom>
              <a:rect b="b" l="l" r="r" t="t"/>
              <a:pathLst>
                <a:path extrusionOk="0" h="379" w="371">
                  <a:moveTo>
                    <a:pt x="33" y="170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33" y="88"/>
                    <a:pt x="33" y="88"/>
                    <a:pt x="33" y="88"/>
                  </a:cubicBezTo>
                  <a:cubicBezTo>
                    <a:pt x="33" y="58"/>
                    <a:pt x="41" y="36"/>
                    <a:pt x="55" y="21"/>
                  </a:cubicBezTo>
                  <a:cubicBezTo>
                    <a:pt x="69" y="7"/>
                    <a:pt x="91" y="0"/>
                    <a:pt x="118" y="0"/>
                  </a:cubicBezTo>
                  <a:cubicBezTo>
                    <a:pt x="143" y="0"/>
                    <a:pt x="160" y="3"/>
                    <a:pt x="174" y="7"/>
                  </a:cubicBezTo>
                  <a:cubicBezTo>
                    <a:pt x="174" y="72"/>
                    <a:pt x="174" y="72"/>
                    <a:pt x="174" y="72"/>
                  </a:cubicBezTo>
                  <a:cubicBezTo>
                    <a:pt x="163" y="68"/>
                    <a:pt x="152" y="66"/>
                    <a:pt x="138" y="66"/>
                  </a:cubicBezTo>
                  <a:cubicBezTo>
                    <a:pt x="120" y="66"/>
                    <a:pt x="110" y="75"/>
                    <a:pt x="110" y="95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73" y="106"/>
                    <a:pt x="173" y="106"/>
                    <a:pt x="173" y="106"/>
                  </a:cubicBezTo>
                  <a:cubicBezTo>
                    <a:pt x="173" y="170"/>
                    <a:pt x="173" y="170"/>
                    <a:pt x="173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379"/>
                    <a:pt x="111" y="379"/>
                    <a:pt x="111" y="379"/>
                  </a:cubicBezTo>
                  <a:cubicBezTo>
                    <a:pt x="33" y="379"/>
                    <a:pt x="33" y="379"/>
                    <a:pt x="33" y="379"/>
                  </a:cubicBezTo>
                  <a:lnTo>
                    <a:pt x="33" y="170"/>
                  </a:lnTo>
                  <a:close/>
                  <a:moveTo>
                    <a:pt x="230" y="170"/>
                  </a:moveTo>
                  <a:cubicBezTo>
                    <a:pt x="197" y="170"/>
                    <a:pt x="197" y="170"/>
                    <a:pt x="197" y="170"/>
                  </a:cubicBezTo>
                  <a:cubicBezTo>
                    <a:pt x="197" y="106"/>
                    <a:pt x="197" y="106"/>
                    <a:pt x="197" y="106"/>
                  </a:cubicBezTo>
                  <a:cubicBezTo>
                    <a:pt x="230" y="106"/>
                    <a:pt x="230" y="106"/>
                    <a:pt x="230" y="106"/>
                  </a:cubicBezTo>
                  <a:cubicBezTo>
                    <a:pt x="230" y="88"/>
                    <a:pt x="230" y="88"/>
                    <a:pt x="230" y="88"/>
                  </a:cubicBezTo>
                  <a:cubicBezTo>
                    <a:pt x="230" y="58"/>
                    <a:pt x="237" y="36"/>
                    <a:pt x="252" y="21"/>
                  </a:cubicBezTo>
                  <a:cubicBezTo>
                    <a:pt x="266" y="7"/>
                    <a:pt x="287" y="0"/>
                    <a:pt x="315" y="0"/>
                  </a:cubicBezTo>
                  <a:cubicBezTo>
                    <a:pt x="340" y="0"/>
                    <a:pt x="356" y="3"/>
                    <a:pt x="371" y="7"/>
                  </a:cubicBezTo>
                  <a:cubicBezTo>
                    <a:pt x="371" y="72"/>
                    <a:pt x="371" y="72"/>
                    <a:pt x="371" y="72"/>
                  </a:cubicBezTo>
                  <a:cubicBezTo>
                    <a:pt x="359" y="68"/>
                    <a:pt x="349" y="66"/>
                    <a:pt x="335" y="66"/>
                  </a:cubicBezTo>
                  <a:cubicBezTo>
                    <a:pt x="317" y="66"/>
                    <a:pt x="307" y="75"/>
                    <a:pt x="307" y="95"/>
                  </a:cubicBezTo>
                  <a:cubicBezTo>
                    <a:pt x="307" y="106"/>
                    <a:pt x="307" y="106"/>
                    <a:pt x="307" y="106"/>
                  </a:cubicBezTo>
                  <a:cubicBezTo>
                    <a:pt x="370" y="106"/>
                    <a:pt x="370" y="106"/>
                    <a:pt x="370" y="106"/>
                  </a:cubicBezTo>
                  <a:cubicBezTo>
                    <a:pt x="370" y="170"/>
                    <a:pt x="370" y="170"/>
                    <a:pt x="370" y="170"/>
                  </a:cubicBezTo>
                  <a:cubicBezTo>
                    <a:pt x="308" y="170"/>
                    <a:pt x="308" y="170"/>
                    <a:pt x="308" y="170"/>
                  </a:cubicBezTo>
                  <a:cubicBezTo>
                    <a:pt x="308" y="379"/>
                    <a:pt x="308" y="379"/>
                    <a:pt x="308" y="379"/>
                  </a:cubicBezTo>
                  <a:cubicBezTo>
                    <a:pt x="230" y="379"/>
                    <a:pt x="230" y="379"/>
                    <a:pt x="230" y="379"/>
                  </a:cubicBezTo>
                  <a:lnTo>
                    <a:pt x="230" y="17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17"/>
            <p:cNvSpPr/>
            <p:nvPr/>
          </p:nvSpPr>
          <p:spPr>
            <a:xfrm>
              <a:off x="2622550" y="1162050"/>
              <a:ext cx="777875" cy="830263"/>
            </a:xfrm>
            <a:custGeom>
              <a:rect b="b" l="l" r="r" t="t"/>
              <a:pathLst>
                <a:path extrusionOk="0" h="287" w="271">
                  <a:moveTo>
                    <a:pt x="0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65"/>
                    <a:pt x="56" y="0"/>
                    <a:pt x="136" y="0"/>
                  </a:cubicBezTo>
                  <a:cubicBezTo>
                    <a:pt x="228" y="0"/>
                    <a:pt x="271" y="72"/>
                    <a:pt x="271" y="150"/>
                  </a:cubicBezTo>
                  <a:cubicBezTo>
                    <a:pt x="271" y="156"/>
                    <a:pt x="270" y="163"/>
                    <a:pt x="270" y="170"/>
                  </a:cubicBezTo>
                  <a:cubicBezTo>
                    <a:pt x="77" y="170"/>
                    <a:pt x="77" y="170"/>
                    <a:pt x="77" y="170"/>
                  </a:cubicBezTo>
                  <a:cubicBezTo>
                    <a:pt x="85" y="206"/>
                    <a:pt x="110" y="225"/>
                    <a:pt x="145" y="225"/>
                  </a:cubicBezTo>
                  <a:cubicBezTo>
                    <a:pt x="171" y="225"/>
                    <a:pt x="190" y="216"/>
                    <a:pt x="212" y="196"/>
                  </a:cubicBezTo>
                  <a:cubicBezTo>
                    <a:pt x="257" y="236"/>
                    <a:pt x="257" y="236"/>
                    <a:pt x="257" y="236"/>
                  </a:cubicBezTo>
                  <a:cubicBezTo>
                    <a:pt x="231" y="268"/>
                    <a:pt x="194" y="287"/>
                    <a:pt x="144" y="287"/>
                  </a:cubicBezTo>
                  <a:cubicBezTo>
                    <a:pt x="61" y="287"/>
                    <a:pt x="0" y="229"/>
                    <a:pt x="0" y="145"/>
                  </a:cubicBezTo>
                  <a:close/>
                  <a:moveTo>
                    <a:pt x="194" y="122"/>
                  </a:moveTo>
                  <a:cubicBezTo>
                    <a:pt x="190" y="87"/>
                    <a:pt x="169" y="63"/>
                    <a:pt x="136" y="63"/>
                  </a:cubicBezTo>
                  <a:cubicBezTo>
                    <a:pt x="104" y="63"/>
                    <a:pt x="83" y="86"/>
                    <a:pt x="76" y="122"/>
                  </a:cubicBezTo>
                  <a:lnTo>
                    <a:pt x="194" y="1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3" name="Google Shape;223;p17"/>
            <p:cNvSpPr/>
            <p:nvPr/>
          </p:nvSpPr>
          <p:spPr>
            <a:xfrm>
              <a:off x="3506788" y="1157288"/>
              <a:ext cx="476250" cy="817563"/>
            </a:xfrm>
            <a:custGeom>
              <a:rect b="b" l="l" r="r" t="t"/>
              <a:pathLst>
                <a:path extrusionOk="0" h="283" w="166">
                  <a:moveTo>
                    <a:pt x="0" y="7"/>
                  </a:moveTo>
                  <a:cubicBezTo>
                    <a:pt x="78" y="7"/>
                    <a:pt x="78" y="7"/>
                    <a:pt x="78" y="7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94" y="25"/>
                    <a:pt x="120" y="0"/>
                    <a:pt x="166" y="2"/>
                  </a:cubicBezTo>
                  <a:cubicBezTo>
                    <a:pt x="166" y="84"/>
                    <a:pt x="166" y="84"/>
                    <a:pt x="166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10" y="84"/>
                    <a:pt x="78" y="115"/>
                    <a:pt x="78" y="181"/>
                  </a:cubicBezTo>
                  <a:cubicBezTo>
                    <a:pt x="78" y="283"/>
                    <a:pt x="78" y="283"/>
                    <a:pt x="78" y="283"/>
                  </a:cubicBezTo>
                  <a:cubicBezTo>
                    <a:pt x="0" y="283"/>
                    <a:pt x="0" y="283"/>
                    <a:pt x="0" y="283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4" name="Google Shape;224;p17"/>
            <p:cNvSpPr/>
            <p:nvPr/>
          </p:nvSpPr>
          <p:spPr>
            <a:xfrm>
              <a:off x="4005263" y="1162050"/>
              <a:ext cx="777875" cy="830263"/>
            </a:xfrm>
            <a:custGeom>
              <a:rect b="b" l="l" r="r" t="t"/>
              <a:pathLst>
                <a:path extrusionOk="0" h="287" w="271">
                  <a:moveTo>
                    <a:pt x="0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65"/>
                    <a:pt x="56" y="0"/>
                    <a:pt x="136" y="0"/>
                  </a:cubicBezTo>
                  <a:cubicBezTo>
                    <a:pt x="228" y="0"/>
                    <a:pt x="271" y="72"/>
                    <a:pt x="271" y="150"/>
                  </a:cubicBezTo>
                  <a:cubicBezTo>
                    <a:pt x="271" y="156"/>
                    <a:pt x="270" y="163"/>
                    <a:pt x="270" y="170"/>
                  </a:cubicBezTo>
                  <a:cubicBezTo>
                    <a:pt x="77" y="170"/>
                    <a:pt x="77" y="170"/>
                    <a:pt x="77" y="170"/>
                  </a:cubicBezTo>
                  <a:cubicBezTo>
                    <a:pt x="85" y="206"/>
                    <a:pt x="110" y="225"/>
                    <a:pt x="145" y="225"/>
                  </a:cubicBezTo>
                  <a:cubicBezTo>
                    <a:pt x="171" y="225"/>
                    <a:pt x="190" y="216"/>
                    <a:pt x="212" y="196"/>
                  </a:cubicBezTo>
                  <a:cubicBezTo>
                    <a:pt x="257" y="236"/>
                    <a:pt x="257" y="236"/>
                    <a:pt x="257" y="236"/>
                  </a:cubicBezTo>
                  <a:cubicBezTo>
                    <a:pt x="231" y="268"/>
                    <a:pt x="194" y="287"/>
                    <a:pt x="144" y="287"/>
                  </a:cubicBezTo>
                  <a:cubicBezTo>
                    <a:pt x="61" y="287"/>
                    <a:pt x="0" y="229"/>
                    <a:pt x="0" y="145"/>
                  </a:cubicBezTo>
                  <a:close/>
                  <a:moveTo>
                    <a:pt x="194" y="122"/>
                  </a:moveTo>
                  <a:cubicBezTo>
                    <a:pt x="190" y="87"/>
                    <a:pt x="169" y="63"/>
                    <a:pt x="136" y="63"/>
                  </a:cubicBezTo>
                  <a:cubicBezTo>
                    <a:pt x="104" y="63"/>
                    <a:pt x="83" y="86"/>
                    <a:pt x="76" y="122"/>
                  </a:cubicBezTo>
                  <a:lnTo>
                    <a:pt x="194" y="1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5" name="Google Shape;225;p17"/>
            <p:cNvSpPr/>
            <p:nvPr/>
          </p:nvSpPr>
          <p:spPr>
            <a:xfrm>
              <a:off x="4889500" y="1162050"/>
              <a:ext cx="725488" cy="812800"/>
            </a:xfrm>
            <a:custGeom>
              <a:rect b="b" l="l" r="r" t="t"/>
              <a:pathLst>
                <a:path extrusionOk="0" h="281" w="253">
                  <a:moveTo>
                    <a:pt x="0" y="5"/>
                  </a:moveTo>
                  <a:cubicBezTo>
                    <a:pt x="78" y="5"/>
                    <a:pt x="78" y="5"/>
                    <a:pt x="78" y="5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96" y="21"/>
                    <a:pt x="120" y="0"/>
                    <a:pt x="159" y="0"/>
                  </a:cubicBezTo>
                  <a:cubicBezTo>
                    <a:pt x="218" y="0"/>
                    <a:pt x="253" y="39"/>
                    <a:pt x="253" y="102"/>
                  </a:cubicBezTo>
                  <a:cubicBezTo>
                    <a:pt x="253" y="281"/>
                    <a:pt x="253" y="281"/>
                    <a:pt x="253" y="281"/>
                  </a:cubicBezTo>
                  <a:cubicBezTo>
                    <a:pt x="175" y="281"/>
                    <a:pt x="175" y="281"/>
                    <a:pt x="175" y="281"/>
                  </a:cubicBezTo>
                  <a:cubicBezTo>
                    <a:pt x="175" y="127"/>
                    <a:pt x="175" y="127"/>
                    <a:pt x="175" y="127"/>
                  </a:cubicBezTo>
                  <a:cubicBezTo>
                    <a:pt x="175" y="90"/>
                    <a:pt x="157" y="71"/>
                    <a:pt x="127" y="71"/>
                  </a:cubicBezTo>
                  <a:cubicBezTo>
                    <a:pt x="97" y="71"/>
                    <a:pt x="78" y="90"/>
                    <a:pt x="78" y="127"/>
                  </a:cubicBezTo>
                  <a:cubicBezTo>
                    <a:pt x="78" y="281"/>
                    <a:pt x="78" y="281"/>
                    <a:pt x="78" y="281"/>
                  </a:cubicBezTo>
                  <a:cubicBezTo>
                    <a:pt x="0" y="281"/>
                    <a:pt x="0" y="281"/>
                    <a:pt x="0" y="281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6" name="Google Shape;226;p17"/>
            <p:cNvSpPr/>
            <p:nvPr/>
          </p:nvSpPr>
          <p:spPr>
            <a:xfrm>
              <a:off x="5692775" y="974725"/>
              <a:ext cx="504825" cy="1014413"/>
            </a:xfrm>
            <a:custGeom>
              <a:rect b="b" l="l" r="r" t="t"/>
              <a:pathLst>
                <a:path extrusionOk="0" h="351" w="176">
                  <a:moveTo>
                    <a:pt x="33" y="268"/>
                  </a:moveTo>
                  <a:cubicBezTo>
                    <a:pt x="33" y="137"/>
                    <a:pt x="33" y="137"/>
                    <a:pt x="33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255"/>
                    <a:pt x="111" y="255"/>
                    <a:pt x="111" y="255"/>
                  </a:cubicBezTo>
                  <a:cubicBezTo>
                    <a:pt x="111" y="273"/>
                    <a:pt x="119" y="282"/>
                    <a:pt x="137" y="282"/>
                  </a:cubicBezTo>
                  <a:cubicBezTo>
                    <a:pt x="151" y="282"/>
                    <a:pt x="164" y="278"/>
                    <a:pt x="175" y="272"/>
                  </a:cubicBezTo>
                  <a:cubicBezTo>
                    <a:pt x="175" y="335"/>
                    <a:pt x="175" y="335"/>
                    <a:pt x="175" y="335"/>
                  </a:cubicBezTo>
                  <a:cubicBezTo>
                    <a:pt x="159" y="345"/>
                    <a:pt x="140" y="351"/>
                    <a:pt x="113" y="351"/>
                  </a:cubicBezTo>
                  <a:cubicBezTo>
                    <a:pt x="66" y="351"/>
                    <a:pt x="33" y="332"/>
                    <a:pt x="33" y="2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17"/>
            <p:cNvSpPr/>
            <p:nvPr/>
          </p:nvSpPr>
          <p:spPr>
            <a:xfrm>
              <a:off x="6694488" y="887413"/>
              <a:ext cx="234950" cy="1087437"/>
            </a:xfrm>
            <a:custGeom>
              <a:rect b="b" l="l" r="r" t="t"/>
              <a:pathLst>
                <a:path extrusionOk="0" h="685" w="148">
                  <a:moveTo>
                    <a:pt x="0" y="0"/>
                  </a:moveTo>
                  <a:lnTo>
                    <a:pt x="148" y="0"/>
                  </a:lnTo>
                  <a:lnTo>
                    <a:pt x="148" y="128"/>
                  </a:lnTo>
                  <a:lnTo>
                    <a:pt x="0" y="128"/>
                  </a:lnTo>
                  <a:lnTo>
                    <a:pt x="0" y="0"/>
                  </a:lnTo>
                  <a:close/>
                  <a:moveTo>
                    <a:pt x="3" y="182"/>
                  </a:moveTo>
                  <a:lnTo>
                    <a:pt x="144" y="182"/>
                  </a:lnTo>
                  <a:lnTo>
                    <a:pt x="144" y="685"/>
                  </a:lnTo>
                  <a:lnTo>
                    <a:pt x="3" y="685"/>
                  </a:lnTo>
                  <a:lnTo>
                    <a:pt x="3" y="1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8" name="Google Shape;228;p17"/>
            <p:cNvSpPr/>
            <p:nvPr/>
          </p:nvSpPr>
          <p:spPr>
            <a:xfrm>
              <a:off x="7013575" y="1165225"/>
              <a:ext cx="644525" cy="823913"/>
            </a:xfrm>
            <a:custGeom>
              <a:rect b="b" l="l" r="r" t="t"/>
              <a:pathLst>
                <a:path extrusionOk="0" h="285" w="225">
                  <a:moveTo>
                    <a:pt x="0" y="244"/>
                  </a:moveTo>
                  <a:cubicBezTo>
                    <a:pt x="34" y="192"/>
                    <a:pt x="34" y="192"/>
                    <a:pt x="34" y="192"/>
                  </a:cubicBezTo>
                  <a:cubicBezTo>
                    <a:pt x="64" y="214"/>
                    <a:pt x="95" y="225"/>
                    <a:pt x="121" y="225"/>
                  </a:cubicBezTo>
                  <a:cubicBezTo>
                    <a:pt x="144" y="225"/>
                    <a:pt x="154" y="217"/>
                    <a:pt x="154" y="205"/>
                  </a:cubicBezTo>
                  <a:cubicBezTo>
                    <a:pt x="154" y="203"/>
                    <a:pt x="154" y="203"/>
                    <a:pt x="154" y="203"/>
                  </a:cubicBezTo>
                  <a:cubicBezTo>
                    <a:pt x="154" y="186"/>
                    <a:pt x="127" y="181"/>
                    <a:pt x="97" y="172"/>
                  </a:cubicBezTo>
                  <a:cubicBezTo>
                    <a:pt x="58" y="160"/>
                    <a:pt x="14" y="142"/>
                    <a:pt x="14" y="89"/>
                  </a:cubicBezTo>
                  <a:cubicBezTo>
                    <a:pt x="14" y="88"/>
                    <a:pt x="14" y="88"/>
                    <a:pt x="14" y="88"/>
                  </a:cubicBezTo>
                  <a:cubicBezTo>
                    <a:pt x="14" y="31"/>
                    <a:pt x="60" y="0"/>
                    <a:pt x="115" y="0"/>
                  </a:cubicBezTo>
                  <a:cubicBezTo>
                    <a:pt x="150" y="0"/>
                    <a:pt x="188" y="12"/>
                    <a:pt x="218" y="32"/>
                  </a:cubicBezTo>
                  <a:cubicBezTo>
                    <a:pt x="188" y="86"/>
                    <a:pt x="188" y="86"/>
                    <a:pt x="188" y="86"/>
                  </a:cubicBezTo>
                  <a:cubicBezTo>
                    <a:pt x="161" y="70"/>
                    <a:pt x="134" y="60"/>
                    <a:pt x="114" y="60"/>
                  </a:cubicBezTo>
                  <a:cubicBezTo>
                    <a:pt x="95" y="60"/>
                    <a:pt x="85" y="69"/>
                    <a:pt x="85" y="79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96"/>
                    <a:pt x="111" y="103"/>
                    <a:pt x="141" y="113"/>
                  </a:cubicBezTo>
                  <a:cubicBezTo>
                    <a:pt x="180" y="126"/>
                    <a:pt x="225" y="145"/>
                    <a:pt x="225" y="195"/>
                  </a:cubicBezTo>
                  <a:cubicBezTo>
                    <a:pt x="225" y="196"/>
                    <a:pt x="225" y="196"/>
                    <a:pt x="225" y="196"/>
                  </a:cubicBezTo>
                  <a:cubicBezTo>
                    <a:pt x="225" y="258"/>
                    <a:pt x="179" y="285"/>
                    <a:pt x="119" y="285"/>
                  </a:cubicBezTo>
                  <a:cubicBezTo>
                    <a:pt x="80" y="285"/>
                    <a:pt x="37" y="272"/>
                    <a:pt x="0" y="2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9" name="Google Shape;229;p17"/>
            <p:cNvSpPr/>
            <p:nvPr/>
          </p:nvSpPr>
          <p:spPr>
            <a:xfrm>
              <a:off x="8143875" y="887413"/>
              <a:ext cx="831850" cy="1101725"/>
            </a:xfrm>
            <a:custGeom>
              <a:rect b="b" l="l" r="r" t="t"/>
              <a:pathLst>
                <a:path extrusionOk="0" h="381" w="290">
                  <a:moveTo>
                    <a:pt x="78" y="340"/>
                  </a:moveTo>
                  <a:cubicBezTo>
                    <a:pt x="78" y="376"/>
                    <a:pt x="78" y="376"/>
                    <a:pt x="78" y="376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97" y="114"/>
                    <a:pt x="123" y="95"/>
                    <a:pt x="164" y="95"/>
                  </a:cubicBezTo>
                  <a:cubicBezTo>
                    <a:pt x="229" y="95"/>
                    <a:pt x="290" y="145"/>
                    <a:pt x="290" y="238"/>
                  </a:cubicBezTo>
                  <a:cubicBezTo>
                    <a:pt x="290" y="239"/>
                    <a:pt x="290" y="239"/>
                    <a:pt x="290" y="239"/>
                  </a:cubicBezTo>
                  <a:cubicBezTo>
                    <a:pt x="290" y="331"/>
                    <a:pt x="230" y="381"/>
                    <a:pt x="164" y="381"/>
                  </a:cubicBezTo>
                  <a:cubicBezTo>
                    <a:pt x="122" y="381"/>
                    <a:pt x="97" y="362"/>
                    <a:pt x="78" y="340"/>
                  </a:cubicBezTo>
                  <a:close/>
                  <a:moveTo>
                    <a:pt x="212" y="239"/>
                  </a:moveTo>
                  <a:cubicBezTo>
                    <a:pt x="212" y="238"/>
                    <a:pt x="212" y="238"/>
                    <a:pt x="212" y="238"/>
                  </a:cubicBezTo>
                  <a:cubicBezTo>
                    <a:pt x="212" y="192"/>
                    <a:pt x="181" y="161"/>
                    <a:pt x="144" y="161"/>
                  </a:cubicBezTo>
                  <a:cubicBezTo>
                    <a:pt x="108" y="161"/>
                    <a:pt x="77" y="192"/>
                    <a:pt x="77" y="238"/>
                  </a:cubicBezTo>
                  <a:cubicBezTo>
                    <a:pt x="77" y="239"/>
                    <a:pt x="77" y="239"/>
                    <a:pt x="77" y="239"/>
                  </a:cubicBezTo>
                  <a:cubicBezTo>
                    <a:pt x="77" y="285"/>
                    <a:pt x="108" y="315"/>
                    <a:pt x="144" y="315"/>
                  </a:cubicBezTo>
                  <a:cubicBezTo>
                    <a:pt x="181" y="315"/>
                    <a:pt x="212" y="285"/>
                    <a:pt x="212" y="23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0" name="Google Shape;230;p17"/>
            <p:cNvSpPr/>
            <p:nvPr/>
          </p:nvSpPr>
          <p:spPr>
            <a:xfrm>
              <a:off x="9040813" y="1162050"/>
              <a:ext cx="777875" cy="830263"/>
            </a:xfrm>
            <a:custGeom>
              <a:rect b="b" l="l" r="r" t="t"/>
              <a:pathLst>
                <a:path extrusionOk="0" h="287" w="271">
                  <a:moveTo>
                    <a:pt x="0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65"/>
                    <a:pt x="57" y="0"/>
                    <a:pt x="137" y="0"/>
                  </a:cubicBezTo>
                  <a:cubicBezTo>
                    <a:pt x="229" y="0"/>
                    <a:pt x="271" y="72"/>
                    <a:pt x="271" y="150"/>
                  </a:cubicBezTo>
                  <a:cubicBezTo>
                    <a:pt x="271" y="156"/>
                    <a:pt x="271" y="163"/>
                    <a:pt x="270" y="170"/>
                  </a:cubicBezTo>
                  <a:cubicBezTo>
                    <a:pt x="78" y="170"/>
                    <a:pt x="78" y="170"/>
                    <a:pt x="78" y="170"/>
                  </a:cubicBezTo>
                  <a:cubicBezTo>
                    <a:pt x="86" y="206"/>
                    <a:pt x="111" y="225"/>
                    <a:pt x="146" y="225"/>
                  </a:cubicBezTo>
                  <a:cubicBezTo>
                    <a:pt x="172" y="225"/>
                    <a:pt x="191" y="216"/>
                    <a:pt x="213" y="196"/>
                  </a:cubicBezTo>
                  <a:cubicBezTo>
                    <a:pt x="257" y="236"/>
                    <a:pt x="257" y="236"/>
                    <a:pt x="257" y="236"/>
                  </a:cubicBezTo>
                  <a:cubicBezTo>
                    <a:pt x="232" y="268"/>
                    <a:pt x="195" y="287"/>
                    <a:pt x="145" y="287"/>
                  </a:cubicBezTo>
                  <a:cubicBezTo>
                    <a:pt x="62" y="287"/>
                    <a:pt x="0" y="229"/>
                    <a:pt x="0" y="145"/>
                  </a:cubicBezTo>
                  <a:close/>
                  <a:moveTo>
                    <a:pt x="195" y="122"/>
                  </a:moveTo>
                  <a:cubicBezTo>
                    <a:pt x="190" y="87"/>
                    <a:pt x="170" y="63"/>
                    <a:pt x="137" y="63"/>
                  </a:cubicBezTo>
                  <a:cubicBezTo>
                    <a:pt x="104" y="63"/>
                    <a:pt x="83" y="86"/>
                    <a:pt x="77" y="122"/>
                  </a:cubicBezTo>
                  <a:lnTo>
                    <a:pt x="195" y="1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17"/>
            <p:cNvSpPr/>
            <p:nvPr/>
          </p:nvSpPr>
          <p:spPr>
            <a:xfrm>
              <a:off x="9871075" y="974725"/>
              <a:ext cx="504825" cy="1014413"/>
            </a:xfrm>
            <a:custGeom>
              <a:rect b="b" l="l" r="r" t="t"/>
              <a:pathLst>
                <a:path extrusionOk="0" h="351" w="176">
                  <a:moveTo>
                    <a:pt x="33" y="268"/>
                  </a:moveTo>
                  <a:cubicBezTo>
                    <a:pt x="33" y="137"/>
                    <a:pt x="33" y="137"/>
                    <a:pt x="33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255"/>
                    <a:pt x="111" y="255"/>
                    <a:pt x="111" y="255"/>
                  </a:cubicBezTo>
                  <a:cubicBezTo>
                    <a:pt x="111" y="273"/>
                    <a:pt x="119" y="282"/>
                    <a:pt x="136" y="282"/>
                  </a:cubicBezTo>
                  <a:cubicBezTo>
                    <a:pt x="151" y="282"/>
                    <a:pt x="164" y="278"/>
                    <a:pt x="175" y="272"/>
                  </a:cubicBezTo>
                  <a:cubicBezTo>
                    <a:pt x="175" y="335"/>
                    <a:pt x="175" y="335"/>
                    <a:pt x="175" y="335"/>
                  </a:cubicBezTo>
                  <a:cubicBezTo>
                    <a:pt x="158" y="345"/>
                    <a:pt x="139" y="351"/>
                    <a:pt x="113" y="351"/>
                  </a:cubicBezTo>
                  <a:cubicBezTo>
                    <a:pt x="65" y="351"/>
                    <a:pt x="33" y="332"/>
                    <a:pt x="33" y="2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2" name="Google Shape;232;p17"/>
            <p:cNvSpPr/>
            <p:nvPr/>
          </p:nvSpPr>
          <p:spPr>
            <a:xfrm>
              <a:off x="10425113" y="974725"/>
              <a:ext cx="504825" cy="1014413"/>
            </a:xfrm>
            <a:custGeom>
              <a:rect b="b" l="l" r="r" t="t"/>
              <a:pathLst>
                <a:path extrusionOk="0" h="351" w="176">
                  <a:moveTo>
                    <a:pt x="33" y="268"/>
                  </a:moveTo>
                  <a:cubicBezTo>
                    <a:pt x="33" y="137"/>
                    <a:pt x="33" y="137"/>
                    <a:pt x="33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255"/>
                    <a:pt x="111" y="255"/>
                    <a:pt x="111" y="255"/>
                  </a:cubicBezTo>
                  <a:cubicBezTo>
                    <a:pt x="111" y="273"/>
                    <a:pt x="119" y="282"/>
                    <a:pt x="136" y="282"/>
                  </a:cubicBezTo>
                  <a:cubicBezTo>
                    <a:pt x="151" y="282"/>
                    <a:pt x="164" y="278"/>
                    <a:pt x="175" y="272"/>
                  </a:cubicBezTo>
                  <a:cubicBezTo>
                    <a:pt x="175" y="335"/>
                    <a:pt x="175" y="335"/>
                    <a:pt x="175" y="335"/>
                  </a:cubicBezTo>
                  <a:cubicBezTo>
                    <a:pt x="159" y="345"/>
                    <a:pt x="139" y="351"/>
                    <a:pt x="113" y="351"/>
                  </a:cubicBezTo>
                  <a:cubicBezTo>
                    <a:pt x="65" y="351"/>
                    <a:pt x="33" y="332"/>
                    <a:pt x="33" y="26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3" name="Google Shape;233;p17"/>
            <p:cNvSpPr/>
            <p:nvPr/>
          </p:nvSpPr>
          <p:spPr>
            <a:xfrm>
              <a:off x="10975975" y="1162050"/>
              <a:ext cx="776288" cy="830263"/>
            </a:xfrm>
            <a:custGeom>
              <a:rect b="b" l="l" r="r" t="t"/>
              <a:pathLst>
                <a:path extrusionOk="0" h="287" w="271">
                  <a:moveTo>
                    <a:pt x="0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65"/>
                    <a:pt x="56" y="0"/>
                    <a:pt x="136" y="0"/>
                  </a:cubicBezTo>
                  <a:cubicBezTo>
                    <a:pt x="229" y="0"/>
                    <a:pt x="271" y="72"/>
                    <a:pt x="271" y="150"/>
                  </a:cubicBezTo>
                  <a:cubicBezTo>
                    <a:pt x="271" y="156"/>
                    <a:pt x="270" y="163"/>
                    <a:pt x="270" y="170"/>
                  </a:cubicBezTo>
                  <a:cubicBezTo>
                    <a:pt x="78" y="170"/>
                    <a:pt x="78" y="170"/>
                    <a:pt x="78" y="170"/>
                  </a:cubicBezTo>
                  <a:cubicBezTo>
                    <a:pt x="85" y="206"/>
                    <a:pt x="110" y="225"/>
                    <a:pt x="145" y="225"/>
                  </a:cubicBezTo>
                  <a:cubicBezTo>
                    <a:pt x="171" y="225"/>
                    <a:pt x="191" y="216"/>
                    <a:pt x="212" y="196"/>
                  </a:cubicBezTo>
                  <a:cubicBezTo>
                    <a:pt x="257" y="236"/>
                    <a:pt x="257" y="236"/>
                    <a:pt x="257" y="236"/>
                  </a:cubicBezTo>
                  <a:cubicBezTo>
                    <a:pt x="231" y="268"/>
                    <a:pt x="194" y="287"/>
                    <a:pt x="144" y="287"/>
                  </a:cubicBezTo>
                  <a:cubicBezTo>
                    <a:pt x="61" y="287"/>
                    <a:pt x="0" y="229"/>
                    <a:pt x="0" y="145"/>
                  </a:cubicBezTo>
                  <a:close/>
                  <a:moveTo>
                    <a:pt x="195" y="122"/>
                  </a:moveTo>
                  <a:cubicBezTo>
                    <a:pt x="190" y="87"/>
                    <a:pt x="169" y="63"/>
                    <a:pt x="136" y="63"/>
                  </a:cubicBezTo>
                  <a:cubicBezTo>
                    <a:pt x="104" y="63"/>
                    <a:pt x="83" y="86"/>
                    <a:pt x="77" y="122"/>
                  </a:cubicBezTo>
                  <a:lnTo>
                    <a:pt x="195" y="12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4" name="Google Shape;234;p17"/>
            <p:cNvSpPr/>
            <p:nvPr/>
          </p:nvSpPr>
          <p:spPr>
            <a:xfrm>
              <a:off x="11858625" y="1157288"/>
              <a:ext cx="479425" cy="817563"/>
            </a:xfrm>
            <a:custGeom>
              <a:rect b="b" l="l" r="r" t="t"/>
              <a:pathLst>
                <a:path extrusionOk="0" h="283" w="167">
                  <a:moveTo>
                    <a:pt x="0" y="7"/>
                  </a:moveTo>
                  <a:cubicBezTo>
                    <a:pt x="79" y="7"/>
                    <a:pt x="79" y="7"/>
                    <a:pt x="79" y="7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95" y="25"/>
                    <a:pt x="120" y="0"/>
                    <a:pt x="167" y="2"/>
                  </a:cubicBezTo>
                  <a:cubicBezTo>
                    <a:pt x="167" y="84"/>
                    <a:pt x="167" y="84"/>
                    <a:pt x="167" y="84"/>
                  </a:cubicBezTo>
                  <a:cubicBezTo>
                    <a:pt x="163" y="84"/>
                    <a:pt x="163" y="84"/>
                    <a:pt x="163" y="84"/>
                  </a:cubicBezTo>
                  <a:cubicBezTo>
                    <a:pt x="111" y="84"/>
                    <a:pt x="79" y="115"/>
                    <a:pt x="79" y="181"/>
                  </a:cubicBezTo>
                  <a:cubicBezTo>
                    <a:pt x="79" y="283"/>
                    <a:pt x="79" y="283"/>
                    <a:pt x="79" y="283"/>
                  </a:cubicBezTo>
                  <a:cubicBezTo>
                    <a:pt x="0" y="283"/>
                    <a:pt x="0" y="283"/>
                    <a:pt x="0" y="283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_Black" showMasterSp="0">
  <p:cSld name="Title Slide_Black">
    <p:bg>
      <p:bgPr>
        <a:solidFill>
          <a:schemeClr val="dk1"/>
        </a:solidFill>
      </p:bgPr>
    </p:bg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8"/>
          <p:cNvSpPr txBox="1"/>
          <p:nvPr>
            <p:ph idx="11" type="ftr"/>
          </p:nvPr>
        </p:nvSpPr>
        <p:spPr>
          <a:xfrm>
            <a:off x="411587" y="4855464"/>
            <a:ext cx="3087000" cy="11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37" name="Google Shape;237;p18"/>
          <p:cNvSpPr txBox="1"/>
          <p:nvPr>
            <p:ph type="title"/>
          </p:nvPr>
        </p:nvSpPr>
        <p:spPr>
          <a:xfrm>
            <a:off x="411587" y="1077852"/>
            <a:ext cx="7472100" cy="22701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0" spcFirstLastPara="1" rIns="91425" wrap="square" tIns="45700">
            <a:noAutofit/>
          </a:bodyPr>
          <a:lstStyle>
            <a:lvl1pPr lvl="0" marR="0" rtl="0" algn="l">
              <a:lnSpc>
                <a:spcPct val="875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  <a:defRPr b="1" i="0" sz="6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238" name="Google Shape;238;p18"/>
          <p:cNvSpPr txBox="1"/>
          <p:nvPr>
            <p:ph idx="1" type="subTitle"/>
          </p:nvPr>
        </p:nvSpPr>
        <p:spPr>
          <a:xfrm>
            <a:off x="411587" y="3904342"/>
            <a:ext cx="74643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Noto Sans Symbols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grpSp>
        <p:nvGrpSpPr>
          <p:cNvPr id="239" name="Google Shape;239;p18"/>
          <p:cNvGrpSpPr/>
          <p:nvPr/>
        </p:nvGrpSpPr>
        <p:grpSpPr>
          <a:xfrm rot="-5400000">
            <a:off x="7608604" y="1810912"/>
            <a:ext cx="2302669" cy="768157"/>
            <a:chOff x="12801600" y="2792413"/>
            <a:chExt cx="3070226" cy="1023937"/>
          </a:xfrm>
        </p:grpSpPr>
        <p:sp>
          <p:nvSpPr>
            <p:cNvPr id="240" name="Google Shape;240;p18"/>
            <p:cNvSpPr/>
            <p:nvPr/>
          </p:nvSpPr>
          <p:spPr>
            <a:xfrm>
              <a:off x="15401925" y="3484563"/>
              <a:ext cx="469900" cy="293687"/>
            </a:xfrm>
            <a:custGeom>
              <a:rect b="b" l="l" r="r" t="t"/>
              <a:pathLst>
                <a:path extrusionOk="0" h="185" w="296">
                  <a:moveTo>
                    <a:pt x="295" y="0"/>
                  </a:moveTo>
                  <a:lnTo>
                    <a:pt x="0" y="2"/>
                  </a:lnTo>
                  <a:lnTo>
                    <a:pt x="108" y="185"/>
                  </a:lnTo>
                  <a:lnTo>
                    <a:pt x="295" y="128"/>
                  </a:lnTo>
                  <a:lnTo>
                    <a:pt x="296" y="128"/>
                  </a:lnTo>
                  <a:lnTo>
                    <a:pt x="296" y="0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FFDC00"/>
            </a:solidFill>
            <a:ln cap="flat" cmpd="sng" w="9525">
              <a:solidFill>
                <a:srgbClr val="FFDC0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18"/>
            <p:cNvSpPr/>
            <p:nvPr/>
          </p:nvSpPr>
          <p:spPr>
            <a:xfrm>
              <a:off x="14303375" y="2792413"/>
              <a:ext cx="806450" cy="171450"/>
            </a:xfrm>
            <a:custGeom>
              <a:rect b="b" l="l" r="r" t="t"/>
              <a:pathLst>
                <a:path extrusionOk="0" h="108" w="508">
                  <a:moveTo>
                    <a:pt x="100" y="9"/>
                  </a:moveTo>
                  <a:lnTo>
                    <a:pt x="0" y="108"/>
                  </a:lnTo>
                  <a:lnTo>
                    <a:pt x="465" y="9"/>
                  </a:lnTo>
                  <a:lnTo>
                    <a:pt x="508" y="0"/>
                  </a:lnTo>
                  <a:lnTo>
                    <a:pt x="109" y="0"/>
                  </a:lnTo>
                  <a:lnTo>
                    <a:pt x="100" y="9"/>
                  </a:lnTo>
                  <a:close/>
                </a:path>
              </a:pathLst>
            </a:custGeom>
            <a:solidFill>
              <a:srgbClr val="FFDC00"/>
            </a:solidFill>
            <a:ln cap="flat" cmpd="sng" w="9525">
              <a:solidFill>
                <a:srgbClr val="FFDC0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2" name="Google Shape;242;p18"/>
            <p:cNvSpPr/>
            <p:nvPr/>
          </p:nvSpPr>
          <p:spPr>
            <a:xfrm>
              <a:off x="12812713" y="3275013"/>
              <a:ext cx="393700" cy="541337"/>
            </a:xfrm>
            <a:custGeom>
              <a:rect b="b" l="l" r="r" t="t"/>
              <a:pathLst>
                <a:path extrusionOk="0" h="341" w="248">
                  <a:moveTo>
                    <a:pt x="66" y="0"/>
                  </a:moveTo>
                  <a:lnTo>
                    <a:pt x="3" y="329"/>
                  </a:lnTo>
                  <a:lnTo>
                    <a:pt x="0" y="341"/>
                  </a:lnTo>
                  <a:lnTo>
                    <a:pt x="3" y="341"/>
                  </a:lnTo>
                  <a:lnTo>
                    <a:pt x="192" y="341"/>
                  </a:lnTo>
                  <a:lnTo>
                    <a:pt x="248" y="341"/>
                  </a:lnTo>
                  <a:lnTo>
                    <a:pt x="245" y="336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DC00"/>
            </a:solidFill>
            <a:ln cap="flat" cmpd="sng" w="9525">
              <a:solidFill>
                <a:srgbClr val="FFDC0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3" name="Google Shape;243;p18"/>
            <p:cNvSpPr/>
            <p:nvPr/>
          </p:nvSpPr>
          <p:spPr>
            <a:xfrm>
              <a:off x="15241588" y="3487738"/>
              <a:ext cx="168275" cy="328612"/>
            </a:xfrm>
            <a:custGeom>
              <a:rect b="b" l="l" r="r" t="t"/>
              <a:pathLst>
                <a:path extrusionOk="0" h="207" w="106">
                  <a:moveTo>
                    <a:pt x="101" y="0"/>
                  </a:moveTo>
                  <a:lnTo>
                    <a:pt x="0" y="171"/>
                  </a:lnTo>
                  <a:lnTo>
                    <a:pt x="20" y="207"/>
                  </a:lnTo>
                  <a:lnTo>
                    <a:pt x="106" y="207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36C21"/>
            </a:solidFill>
            <a:ln cap="flat" cmpd="sng" w="9525">
              <a:solidFill>
                <a:srgbClr val="F36C2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18"/>
            <p:cNvSpPr/>
            <p:nvPr/>
          </p:nvSpPr>
          <p:spPr>
            <a:xfrm>
              <a:off x="14303375" y="2963863"/>
              <a:ext cx="268288" cy="741363"/>
            </a:xfrm>
            <a:custGeom>
              <a:rect b="b" l="l" r="r" t="t"/>
              <a:pathLst>
                <a:path extrusionOk="0" h="467" w="169">
                  <a:moveTo>
                    <a:pt x="30" y="467"/>
                  </a:moveTo>
                  <a:lnTo>
                    <a:pt x="169" y="103"/>
                  </a:lnTo>
                  <a:lnTo>
                    <a:pt x="0" y="0"/>
                  </a:lnTo>
                  <a:lnTo>
                    <a:pt x="30" y="467"/>
                  </a:lnTo>
                  <a:close/>
                </a:path>
              </a:pathLst>
            </a:custGeom>
            <a:solidFill>
              <a:srgbClr val="F36C21"/>
            </a:solidFill>
            <a:ln cap="flat" cmpd="sng" w="9525">
              <a:solidFill>
                <a:srgbClr val="F36C2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18"/>
            <p:cNvSpPr/>
            <p:nvPr/>
          </p:nvSpPr>
          <p:spPr>
            <a:xfrm>
              <a:off x="12801600" y="3275013"/>
              <a:ext cx="115888" cy="541337"/>
            </a:xfrm>
            <a:custGeom>
              <a:rect b="b" l="l" r="r" t="t"/>
              <a:pathLst>
                <a:path extrusionOk="0" h="341" w="73">
                  <a:moveTo>
                    <a:pt x="0" y="82"/>
                  </a:moveTo>
                  <a:lnTo>
                    <a:pt x="0" y="341"/>
                  </a:lnTo>
                  <a:lnTo>
                    <a:pt x="6" y="341"/>
                  </a:lnTo>
                  <a:lnTo>
                    <a:pt x="7" y="341"/>
                  </a:lnTo>
                  <a:lnTo>
                    <a:pt x="10" y="329"/>
                  </a:lnTo>
                  <a:lnTo>
                    <a:pt x="73" y="0"/>
                  </a:lnTo>
                  <a:lnTo>
                    <a:pt x="10" y="71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36C21"/>
            </a:solidFill>
            <a:ln cap="flat" cmpd="sng" w="9525">
              <a:solidFill>
                <a:srgbClr val="F36C2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6" name="Google Shape;246;p18"/>
            <p:cNvSpPr/>
            <p:nvPr/>
          </p:nvSpPr>
          <p:spPr>
            <a:xfrm>
              <a:off x="12917488" y="2963863"/>
              <a:ext cx="1385887" cy="311150"/>
            </a:xfrm>
            <a:custGeom>
              <a:rect b="b" l="l" r="r" t="t"/>
              <a:pathLst>
                <a:path extrusionOk="0" h="196" w="873">
                  <a:moveTo>
                    <a:pt x="655" y="187"/>
                  </a:moveTo>
                  <a:lnTo>
                    <a:pt x="873" y="0"/>
                  </a:lnTo>
                  <a:lnTo>
                    <a:pt x="0" y="196"/>
                  </a:lnTo>
                  <a:lnTo>
                    <a:pt x="655" y="187"/>
                  </a:lnTo>
                  <a:close/>
                </a:path>
              </a:pathLst>
            </a:custGeom>
            <a:solidFill>
              <a:srgbClr val="6EBE4C"/>
            </a:solidFill>
            <a:ln cap="flat" cmpd="sng" w="9525">
              <a:solidFill>
                <a:srgbClr val="6EBE4C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7" name="Google Shape;247;p18"/>
            <p:cNvSpPr/>
            <p:nvPr/>
          </p:nvSpPr>
          <p:spPr>
            <a:xfrm>
              <a:off x="14351000" y="2792413"/>
              <a:ext cx="822325" cy="912813"/>
            </a:xfrm>
            <a:custGeom>
              <a:rect b="b" l="l" r="r" t="t"/>
              <a:pathLst>
                <a:path extrusionOk="0" h="575" w="518">
                  <a:moveTo>
                    <a:pt x="513" y="0"/>
                  </a:moveTo>
                  <a:lnTo>
                    <a:pt x="505" y="9"/>
                  </a:lnTo>
                  <a:lnTo>
                    <a:pt x="499" y="16"/>
                  </a:lnTo>
                  <a:lnTo>
                    <a:pt x="0" y="575"/>
                  </a:lnTo>
                  <a:lnTo>
                    <a:pt x="410" y="246"/>
                  </a:lnTo>
                  <a:lnTo>
                    <a:pt x="512" y="14"/>
                  </a:lnTo>
                  <a:lnTo>
                    <a:pt x="514" y="9"/>
                  </a:lnTo>
                  <a:lnTo>
                    <a:pt x="518" y="0"/>
                  </a:lnTo>
                  <a:lnTo>
                    <a:pt x="513" y="0"/>
                  </a:lnTo>
                  <a:close/>
                </a:path>
              </a:pathLst>
            </a:custGeom>
            <a:solidFill>
              <a:srgbClr val="6EBE4C"/>
            </a:solidFill>
            <a:ln cap="flat" cmpd="sng" w="9525">
              <a:solidFill>
                <a:srgbClr val="6EBE4C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18"/>
            <p:cNvSpPr/>
            <p:nvPr/>
          </p:nvSpPr>
          <p:spPr>
            <a:xfrm>
              <a:off x="12801600" y="3143250"/>
              <a:ext cx="115888" cy="131762"/>
            </a:xfrm>
            <a:custGeom>
              <a:rect b="b" l="l" r="r" t="t"/>
              <a:pathLst>
                <a:path extrusionOk="0" h="83" w="73">
                  <a:moveTo>
                    <a:pt x="0" y="0"/>
                  </a:moveTo>
                  <a:lnTo>
                    <a:pt x="0" y="52"/>
                  </a:lnTo>
                  <a:lnTo>
                    <a:pt x="10" y="56"/>
                  </a:lnTo>
                  <a:lnTo>
                    <a:pt x="73" y="83"/>
                  </a:lnTo>
                  <a:lnTo>
                    <a:pt x="1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BE4C"/>
            </a:solidFill>
            <a:ln cap="flat" cmpd="sng" w="9525">
              <a:solidFill>
                <a:srgbClr val="6EBE4C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9" name="Google Shape;249;p18"/>
            <p:cNvSpPr/>
            <p:nvPr/>
          </p:nvSpPr>
          <p:spPr>
            <a:xfrm>
              <a:off x="15228888" y="2792413"/>
              <a:ext cx="642938" cy="136525"/>
            </a:xfrm>
            <a:custGeom>
              <a:rect b="b" l="l" r="r" t="t"/>
              <a:pathLst>
                <a:path extrusionOk="0" h="86" w="405">
                  <a:moveTo>
                    <a:pt x="404" y="0"/>
                  </a:moveTo>
                  <a:lnTo>
                    <a:pt x="40" y="0"/>
                  </a:lnTo>
                  <a:lnTo>
                    <a:pt x="0" y="0"/>
                  </a:lnTo>
                  <a:lnTo>
                    <a:pt x="14" y="4"/>
                  </a:lnTo>
                  <a:lnTo>
                    <a:pt x="30" y="9"/>
                  </a:lnTo>
                  <a:lnTo>
                    <a:pt x="290" y="86"/>
                  </a:lnTo>
                  <a:lnTo>
                    <a:pt x="404" y="44"/>
                  </a:lnTo>
                  <a:lnTo>
                    <a:pt x="405" y="43"/>
                  </a:lnTo>
                  <a:lnTo>
                    <a:pt x="405" y="9"/>
                  </a:lnTo>
                  <a:lnTo>
                    <a:pt x="405" y="0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rgbClr val="4CC2E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18"/>
            <p:cNvSpPr/>
            <p:nvPr/>
          </p:nvSpPr>
          <p:spPr>
            <a:xfrm>
              <a:off x="12917488" y="3260725"/>
              <a:ext cx="1433512" cy="444500"/>
            </a:xfrm>
            <a:custGeom>
              <a:rect b="b" l="l" r="r" t="t"/>
              <a:pathLst>
                <a:path extrusionOk="0" h="280" w="903">
                  <a:moveTo>
                    <a:pt x="0" y="9"/>
                  </a:moveTo>
                  <a:lnTo>
                    <a:pt x="903" y="280"/>
                  </a:lnTo>
                  <a:lnTo>
                    <a:pt x="655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rgbClr val="4CC2E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1" name="Google Shape;251;p18"/>
            <p:cNvSpPr/>
            <p:nvPr/>
          </p:nvSpPr>
          <p:spPr>
            <a:xfrm>
              <a:off x="14303375" y="2792413"/>
              <a:ext cx="173038" cy="171450"/>
            </a:xfrm>
            <a:custGeom>
              <a:rect b="b" l="l" r="r" t="t"/>
              <a:pathLst>
                <a:path extrusionOk="0" h="108" w="109">
                  <a:moveTo>
                    <a:pt x="109" y="0"/>
                  </a:moveTo>
                  <a:lnTo>
                    <a:pt x="26" y="0"/>
                  </a:lnTo>
                  <a:lnTo>
                    <a:pt x="24" y="9"/>
                  </a:lnTo>
                  <a:lnTo>
                    <a:pt x="0" y="108"/>
                  </a:lnTo>
                  <a:lnTo>
                    <a:pt x="100" y="9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18"/>
            <p:cNvSpPr/>
            <p:nvPr/>
          </p:nvSpPr>
          <p:spPr>
            <a:xfrm>
              <a:off x="14351000" y="3487738"/>
              <a:ext cx="1050925" cy="271462"/>
            </a:xfrm>
            <a:custGeom>
              <a:rect b="b" l="l" r="r" t="t"/>
              <a:pathLst>
                <a:path extrusionOk="0" h="171" w="662">
                  <a:moveTo>
                    <a:pt x="561" y="171"/>
                  </a:moveTo>
                  <a:lnTo>
                    <a:pt x="662" y="0"/>
                  </a:lnTo>
                  <a:lnTo>
                    <a:pt x="0" y="137"/>
                  </a:lnTo>
                  <a:lnTo>
                    <a:pt x="561" y="171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rgbClr val="4CC2E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3" name="Google Shape;253;p18"/>
            <p:cNvSpPr/>
            <p:nvPr/>
          </p:nvSpPr>
          <p:spPr>
            <a:xfrm>
              <a:off x="12801600" y="3275013"/>
              <a:ext cx="115888" cy="130175"/>
            </a:xfrm>
            <a:custGeom>
              <a:rect b="b" l="l" r="r" t="t"/>
              <a:pathLst>
                <a:path extrusionOk="0" h="82" w="73">
                  <a:moveTo>
                    <a:pt x="0" y="29"/>
                  </a:moveTo>
                  <a:lnTo>
                    <a:pt x="0" y="82"/>
                  </a:lnTo>
                  <a:lnTo>
                    <a:pt x="10" y="71"/>
                  </a:lnTo>
                  <a:lnTo>
                    <a:pt x="73" y="0"/>
                  </a:lnTo>
                  <a:lnTo>
                    <a:pt x="10" y="25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rgbClr val="4CC2E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18"/>
            <p:cNvSpPr/>
            <p:nvPr/>
          </p:nvSpPr>
          <p:spPr>
            <a:xfrm>
              <a:off x="12801600" y="2792413"/>
              <a:ext cx="322263" cy="482600"/>
            </a:xfrm>
            <a:custGeom>
              <a:rect b="b" l="l" r="r" t="t"/>
              <a:pathLst>
                <a:path extrusionOk="0" h="304" w="203">
                  <a:moveTo>
                    <a:pt x="203" y="0"/>
                  </a:moveTo>
                  <a:lnTo>
                    <a:pt x="0" y="0"/>
                  </a:lnTo>
                  <a:lnTo>
                    <a:pt x="0" y="98"/>
                  </a:lnTo>
                  <a:lnTo>
                    <a:pt x="10" y="126"/>
                  </a:lnTo>
                  <a:lnTo>
                    <a:pt x="73" y="304"/>
                  </a:lnTo>
                  <a:lnTo>
                    <a:pt x="199" y="9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rgbClr val="4CC2E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5" name="Google Shape;255;p18"/>
            <p:cNvSpPr/>
            <p:nvPr/>
          </p:nvSpPr>
          <p:spPr>
            <a:xfrm>
              <a:off x="14351000" y="2792413"/>
              <a:ext cx="814388" cy="912813"/>
            </a:xfrm>
            <a:custGeom>
              <a:rect b="b" l="l" r="r" t="t"/>
              <a:pathLst>
                <a:path extrusionOk="0" h="575" w="513">
                  <a:moveTo>
                    <a:pt x="490" y="9"/>
                  </a:moveTo>
                  <a:lnTo>
                    <a:pt x="468" y="22"/>
                  </a:lnTo>
                  <a:lnTo>
                    <a:pt x="139" y="211"/>
                  </a:lnTo>
                  <a:lnTo>
                    <a:pt x="0" y="575"/>
                  </a:lnTo>
                  <a:lnTo>
                    <a:pt x="499" y="16"/>
                  </a:lnTo>
                  <a:lnTo>
                    <a:pt x="505" y="9"/>
                  </a:lnTo>
                  <a:lnTo>
                    <a:pt x="513" y="0"/>
                  </a:lnTo>
                  <a:lnTo>
                    <a:pt x="505" y="0"/>
                  </a:lnTo>
                  <a:lnTo>
                    <a:pt x="490" y="9"/>
                  </a:lnTo>
                  <a:close/>
                </a:path>
              </a:pathLst>
            </a:custGeom>
            <a:solidFill>
              <a:srgbClr val="707372"/>
            </a:solidFill>
            <a:ln cap="flat" cmpd="sng" w="9525">
              <a:solidFill>
                <a:srgbClr val="70737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18"/>
            <p:cNvSpPr/>
            <p:nvPr/>
          </p:nvSpPr>
          <p:spPr>
            <a:xfrm>
              <a:off x="15184438" y="2792413"/>
              <a:ext cx="504825" cy="695325"/>
            </a:xfrm>
            <a:custGeom>
              <a:rect b="b" l="l" r="r" t="t"/>
              <a:pathLst>
                <a:path extrusionOk="0" h="438" w="318">
                  <a:moveTo>
                    <a:pt x="58" y="9"/>
                  </a:moveTo>
                  <a:lnTo>
                    <a:pt x="42" y="4"/>
                  </a:lnTo>
                  <a:lnTo>
                    <a:pt x="28" y="0"/>
                  </a:lnTo>
                  <a:lnTo>
                    <a:pt x="0" y="0"/>
                  </a:lnTo>
                  <a:lnTo>
                    <a:pt x="3" y="9"/>
                  </a:lnTo>
                  <a:lnTo>
                    <a:pt x="3" y="11"/>
                  </a:lnTo>
                  <a:lnTo>
                    <a:pt x="137" y="438"/>
                  </a:lnTo>
                  <a:lnTo>
                    <a:pt x="318" y="86"/>
                  </a:lnTo>
                  <a:lnTo>
                    <a:pt x="58" y="9"/>
                  </a:lnTo>
                  <a:close/>
                </a:path>
              </a:pathLst>
            </a:custGeom>
            <a:solidFill>
              <a:srgbClr val="707372"/>
            </a:solidFill>
            <a:ln cap="flat" cmpd="sng" w="9525">
              <a:solidFill>
                <a:srgbClr val="70737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18"/>
            <p:cNvSpPr/>
            <p:nvPr/>
          </p:nvSpPr>
          <p:spPr>
            <a:xfrm>
              <a:off x="13995400" y="3705225"/>
              <a:ext cx="639763" cy="111125"/>
            </a:xfrm>
            <a:custGeom>
              <a:rect b="b" l="l" r="r" t="t"/>
              <a:pathLst>
                <a:path extrusionOk="0" h="70" w="403">
                  <a:moveTo>
                    <a:pt x="403" y="70"/>
                  </a:moveTo>
                  <a:lnTo>
                    <a:pt x="224" y="0"/>
                  </a:lnTo>
                  <a:lnTo>
                    <a:pt x="0" y="70"/>
                  </a:lnTo>
                  <a:lnTo>
                    <a:pt x="403" y="70"/>
                  </a:lnTo>
                  <a:close/>
                </a:path>
              </a:pathLst>
            </a:custGeom>
            <a:solidFill>
              <a:srgbClr val="707372"/>
            </a:solidFill>
            <a:ln cap="flat" cmpd="sng" w="9525">
              <a:solidFill>
                <a:srgbClr val="70737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8" name="Google Shape;258;p18"/>
            <p:cNvSpPr/>
            <p:nvPr/>
          </p:nvSpPr>
          <p:spPr>
            <a:xfrm>
              <a:off x="12801600" y="2949575"/>
              <a:ext cx="115888" cy="325437"/>
            </a:xfrm>
            <a:custGeom>
              <a:rect b="b" l="l" r="r" t="t"/>
              <a:pathLst>
                <a:path extrusionOk="0" h="205" w="73">
                  <a:moveTo>
                    <a:pt x="0" y="0"/>
                  </a:moveTo>
                  <a:lnTo>
                    <a:pt x="0" y="122"/>
                  </a:lnTo>
                  <a:lnTo>
                    <a:pt x="10" y="133"/>
                  </a:lnTo>
                  <a:lnTo>
                    <a:pt x="73" y="205"/>
                  </a:lnTo>
                  <a:lnTo>
                    <a:pt x="1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7372"/>
            </a:solidFill>
            <a:ln cap="flat" cmpd="sng" w="9525">
              <a:solidFill>
                <a:srgbClr val="70737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9" name="Google Shape;259;p18"/>
            <p:cNvSpPr/>
            <p:nvPr/>
          </p:nvSpPr>
          <p:spPr>
            <a:xfrm>
              <a:off x="13708063" y="2792413"/>
              <a:ext cx="595313" cy="171450"/>
            </a:xfrm>
            <a:custGeom>
              <a:rect b="b" l="l" r="r" t="t"/>
              <a:pathLst>
                <a:path extrusionOk="0" h="108" w="375">
                  <a:moveTo>
                    <a:pt x="236" y="9"/>
                  </a:moveTo>
                  <a:lnTo>
                    <a:pt x="223" y="0"/>
                  </a:lnTo>
                  <a:lnTo>
                    <a:pt x="0" y="0"/>
                  </a:lnTo>
                  <a:lnTo>
                    <a:pt x="31" y="9"/>
                  </a:lnTo>
                  <a:lnTo>
                    <a:pt x="375" y="108"/>
                  </a:lnTo>
                  <a:lnTo>
                    <a:pt x="236" y="9"/>
                  </a:lnTo>
                  <a:close/>
                </a:path>
              </a:pathLst>
            </a:custGeom>
            <a:solidFill>
              <a:srgbClr val="707372"/>
            </a:solidFill>
            <a:ln cap="flat" cmpd="sng" w="9525">
              <a:solidFill>
                <a:srgbClr val="70737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18"/>
            <p:cNvSpPr/>
            <p:nvPr/>
          </p:nvSpPr>
          <p:spPr>
            <a:xfrm>
              <a:off x="15401925" y="2860675"/>
              <a:ext cx="469900" cy="627063"/>
            </a:xfrm>
            <a:custGeom>
              <a:rect b="b" l="l" r="r" t="t"/>
              <a:pathLst>
                <a:path extrusionOk="0" h="395" w="296">
                  <a:moveTo>
                    <a:pt x="295" y="1"/>
                  </a:moveTo>
                  <a:lnTo>
                    <a:pt x="181" y="43"/>
                  </a:lnTo>
                  <a:lnTo>
                    <a:pt x="0" y="395"/>
                  </a:lnTo>
                  <a:lnTo>
                    <a:pt x="295" y="120"/>
                  </a:lnTo>
                  <a:lnTo>
                    <a:pt x="296" y="119"/>
                  </a:lnTo>
                  <a:lnTo>
                    <a:pt x="296" y="0"/>
                  </a:lnTo>
                  <a:lnTo>
                    <a:pt x="295" y="1"/>
                  </a:lnTo>
                  <a:close/>
                </a:path>
              </a:pathLst>
            </a:custGeom>
            <a:solidFill>
              <a:srgbClr val="E74783"/>
            </a:solidFill>
            <a:ln cap="flat" cmpd="sng" w="9525">
              <a:solidFill>
                <a:srgbClr val="E7478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1" name="Google Shape;261;p18"/>
            <p:cNvSpPr/>
            <p:nvPr/>
          </p:nvSpPr>
          <p:spPr>
            <a:xfrm>
              <a:off x="15552738" y="3687763"/>
              <a:ext cx="319088" cy="128587"/>
            </a:xfrm>
            <a:custGeom>
              <a:rect b="b" l="l" r="r" t="t"/>
              <a:pathLst>
                <a:path extrusionOk="0" h="81" w="201">
                  <a:moveTo>
                    <a:pt x="13" y="57"/>
                  </a:moveTo>
                  <a:lnTo>
                    <a:pt x="0" y="81"/>
                  </a:lnTo>
                  <a:lnTo>
                    <a:pt x="200" y="81"/>
                  </a:lnTo>
                  <a:lnTo>
                    <a:pt x="201" y="81"/>
                  </a:lnTo>
                  <a:lnTo>
                    <a:pt x="201" y="0"/>
                  </a:lnTo>
                  <a:lnTo>
                    <a:pt x="200" y="0"/>
                  </a:lnTo>
                  <a:lnTo>
                    <a:pt x="13" y="57"/>
                  </a:lnTo>
                  <a:close/>
                </a:path>
              </a:pathLst>
            </a:custGeom>
            <a:solidFill>
              <a:srgbClr val="E74783"/>
            </a:solidFill>
            <a:ln cap="flat" cmpd="sng" w="9525">
              <a:solidFill>
                <a:srgbClr val="E7478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18"/>
            <p:cNvSpPr/>
            <p:nvPr/>
          </p:nvSpPr>
          <p:spPr>
            <a:xfrm>
              <a:off x="13303250" y="3705225"/>
              <a:ext cx="1047750" cy="111125"/>
            </a:xfrm>
            <a:custGeom>
              <a:rect b="b" l="l" r="r" t="t"/>
              <a:pathLst>
                <a:path extrusionOk="0" h="70" w="660">
                  <a:moveTo>
                    <a:pt x="436" y="70"/>
                  </a:moveTo>
                  <a:lnTo>
                    <a:pt x="660" y="0"/>
                  </a:lnTo>
                  <a:lnTo>
                    <a:pt x="0" y="70"/>
                  </a:lnTo>
                  <a:lnTo>
                    <a:pt x="436" y="70"/>
                  </a:lnTo>
                  <a:close/>
                </a:path>
              </a:pathLst>
            </a:custGeom>
            <a:solidFill>
              <a:srgbClr val="E74783"/>
            </a:solidFill>
            <a:ln cap="flat" cmpd="sng" w="9525">
              <a:solidFill>
                <a:srgbClr val="E7478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3" name="Google Shape;263;p18"/>
            <p:cNvSpPr/>
            <p:nvPr/>
          </p:nvSpPr>
          <p:spPr>
            <a:xfrm>
              <a:off x="12917488" y="2792413"/>
              <a:ext cx="555625" cy="482600"/>
            </a:xfrm>
            <a:custGeom>
              <a:rect b="b" l="l" r="r" t="t"/>
              <a:pathLst>
                <a:path extrusionOk="0" h="304" w="350">
                  <a:moveTo>
                    <a:pt x="350" y="0"/>
                  </a:moveTo>
                  <a:lnTo>
                    <a:pt x="130" y="0"/>
                  </a:lnTo>
                  <a:lnTo>
                    <a:pt x="126" y="9"/>
                  </a:lnTo>
                  <a:lnTo>
                    <a:pt x="0" y="304"/>
                  </a:lnTo>
                  <a:lnTo>
                    <a:pt x="339" y="9"/>
                  </a:lnTo>
                  <a:lnTo>
                    <a:pt x="350" y="0"/>
                  </a:lnTo>
                  <a:close/>
                </a:path>
              </a:pathLst>
            </a:custGeom>
            <a:solidFill>
              <a:srgbClr val="E74783"/>
            </a:solidFill>
            <a:ln cap="flat" cmpd="sng" w="9525">
              <a:solidFill>
                <a:srgbClr val="E7478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18"/>
            <p:cNvSpPr/>
            <p:nvPr/>
          </p:nvSpPr>
          <p:spPr>
            <a:xfrm>
              <a:off x="15401925" y="3276600"/>
              <a:ext cx="469900" cy="211137"/>
            </a:xfrm>
            <a:custGeom>
              <a:rect b="b" l="l" r="r" t="t"/>
              <a:pathLst>
                <a:path extrusionOk="0" h="133" w="296">
                  <a:moveTo>
                    <a:pt x="295" y="0"/>
                  </a:moveTo>
                  <a:lnTo>
                    <a:pt x="0" y="133"/>
                  </a:lnTo>
                  <a:lnTo>
                    <a:pt x="295" y="131"/>
                  </a:lnTo>
                  <a:lnTo>
                    <a:pt x="296" y="131"/>
                  </a:lnTo>
                  <a:lnTo>
                    <a:pt x="296" y="0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18"/>
            <p:cNvSpPr/>
            <p:nvPr/>
          </p:nvSpPr>
          <p:spPr>
            <a:xfrm>
              <a:off x="14303375" y="2792413"/>
              <a:ext cx="849313" cy="334962"/>
            </a:xfrm>
            <a:custGeom>
              <a:rect b="b" l="l" r="r" t="t"/>
              <a:pathLst>
                <a:path extrusionOk="0" h="211" w="535">
                  <a:moveTo>
                    <a:pt x="498" y="22"/>
                  </a:moveTo>
                  <a:lnTo>
                    <a:pt x="520" y="9"/>
                  </a:lnTo>
                  <a:lnTo>
                    <a:pt x="535" y="0"/>
                  </a:lnTo>
                  <a:lnTo>
                    <a:pt x="508" y="0"/>
                  </a:lnTo>
                  <a:lnTo>
                    <a:pt x="465" y="9"/>
                  </a:lnTo>
                  <a:lnTo>
                    <a:pt x="0" y="108"/>
                  </a:lnTo>
                  <a:lnTo>
                    <a:pt x="169" y="211"/>
                  </a:lnTo>
                  <a:lnTo>
                    <a:pt x="498" y="22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18"/>
            <p:cNvSpPr/>
            <p:nvPr/>
          </p:nvSpPr>
          <p:spPr>
            <a:xfrm>
              <a:off x="14270038" y="2792413"/>
              <a:ext cx="74613" cy="171450"/>
            </a:xfrm>
            <a:custGeom>
              <a:rect b="b" l="l" r="r" t="t"/>
              <a:pathLst>
                <a:path extrusionOk="0" h="108" w="47">
                  <a:moveTo>
                    <a:pt x="47" y="0"/>
                  </a:moveTo>
                  <a:lnTo>
                    <a:pt x="0" y="0"/>
                  </a:lnTo>
                  <a:lnTo>
                    <a:pt x="2" y="9"/>
                  </a:lnTo>
                  <a:lnTo>
                    <a:pt x="21" y="108"/>
                  </a:lnTo>
                  <a:lnTo>
                    <a:pt x="45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7" name="Google Shape;267;p18"/>
            <p:cNvSpPr/>
            <p:nvPr/>
          </p:nvSpPr>
          <p:spPr>
            <a:xfrm>
              <a:off x="14351000" y="3182938"/>
              <a:ext cx="1050925" cy="522287"/>
            </a:xfrm>
            <a:custGeom>
              <a:rect b="b" l="l" r="r" t="t"/>
              <a:pathLst>
                <a:path extrusionOk="0" h="329" w="662">
                  <a:moveTo>
                    <a:pt x="0" y="329"/>
                  </a:moveTo>
                  <a:lnTo>
                    <a:pt x="662" y="192"/>
                  </a:lnTo>
                  <a:lnTo>
                    <a:pt x="410" y="0"/>
                  </a:lnTo>
                  <a:lnTo>
                    <a:pt x="0" y="329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18"/>
            <p:cNvSpPr/>
            <p:nvPr/>
          </p:nvSpPr>
          <p:spPr>
            <a:xfrm>
              <a:off x="15401925" y="3487738"/>
              <a:ext cx="171450" cy="328612"/>
            </a:xfrm>
            <a:custGeom>
              <a:rect b="b" l="l" r="r" t="t"/>
              <a:pathLst>
                <a:path extrusionOk="0" h="207" w="108">
                  <a:moveTo>
                    <a:pt x="95" y="207"/>
                  </a:moveTo>
                  <a:lnTo>
                    <a:pt x="108" y="183"/>
                  </a:lnTo>
                  <a:lnTo>
                    <a:pt x="0" y="0"/>
                  </a:lnTo>
                  <a:lnTo>
                    <a:pt x="5" y="207"/>
                  </a:lnTo>
                  <a:lnTo>
                    <a:pt x="95" y="207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9" name="Google Shape;269;p18"/>
            <p:cNvSpPr/>
            <p:nvPr/>
          </p:nvSpPr>
          <p:spPr>
            <a:xfrm>
              <a:off x="13957300" y="2963863"/>
              <a:ext cx="393700" cy="741363"/>
            </a:xfrm>
            <a:custGeom>
              <a:rect b="b" l="l" r="r" t="t"/>
              <a:pathLst>
                <a:path extrusionOk="0" h="467" w="248">
                  <a:moveTo>
                    <a:pt x="0" y="187"/>
                  </a:moveTo>
                  <a:lnTo>
                    <a:pt x="248" y="467"/>
                  </a:lnTo>
                  <a:lnTo>
                    <a:pt x="218" y="0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0" name="Google Shape;270;p18"/>
            <p:cNvSpPr/>
            <p:nvPr/>
          </p:nvSpPr>
          <p:spPr>
            <a:xfrm>
              <a:off x="12801600" y="3225800"/>
              <a:ext cx="115888" cy="95250"/>
            </a:xfrm>
            <a:custGeom>
              <a:rect b="b" l="l" r="r" t="t"/>
              <a:pathLst>
                <a:path extrusionOk="0" h="60" w="73">
                  <a:moveTo>
                    <a:pt x="0" y="0"/>
                  </a:moveTo>
                  <a:lnTo>
                    <a:pt x="0" y="60"/>
                  </a:lnTo>
                  <a:lnTo>
                    <a:pt x="10" y="56"/>
                  </a:lnTo>
                  <a:lnTo>
                    <a:pt x="73" y="31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18"/>
            <p:cNvSpPr/>
            <p:nvPr/>
          </p:nvSpPr>
          <p:spPr>
            <a:xfrm>
              <a:off x="12917488" y="2792413"/>
              <a:ext cx="1385887" cy="482600"/>
            </a:xfrm>
            <a:custGeom>
              <a:rect b="b" l="l" r="r" t="t"/>
              <a:pathLst>
                <a:path extrusionOk="0" h="304" w="873">
                  <a:moveTo>
                    <a:pt x="498" y="0"/>
                  </a:moveTo>
                  <a:lnTo>
                    <a:pt x="351" y="0"/>
                  </a:lnTo>
                  <a:lnTo>
                    <a:pt x="350" y="0"/>
                  </a:lnTo>
                  <a:lnTo>
                    <a:pt x="339" y="9"/>
                  </a:lnTo>
                  <a:lnTo>
                    <a:pt x="0" y="304"/>
                  </a:lnTo>
                  <a:lnTo>
                    <a:pt x="873" y="108"/>
                  </a:lnTo>
                  <a:lnTo>
                    <a:pt x="529" y="9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2" name="Google Shape;272;p18"/>
            <p:cNvSpPr/>
            <p:nvPr/>
          </p:nvSpPr>
          <p:spPr>
            <a:xfrm>
              <a:off x="15401925" y="3049588"/>
              <a:ext cx="469900" cy="438150"/>
            </a:xfrm>
            <a:custGeom>
              <a:rect b="b" l="l" r="r" t="t"/>
              <a:pathLst>
                <a:path extrusionOk="0" h="276" w="296">
                  <a:moveTo>
                    <a:pt x="295" y="1"/>
                  </a:moveTo>
                  <a:lnTo>
                    <a:pt x="0" y="276"/>
                  </a:lnTo>
                  <a:lnTo>
                    <a:pt x="295" y="143"/>
                  </a:lnTo>
                  <a:lnTo>
                    <a:pt x="296" y="143"/>
                  </a:lnTo>
                  <a:lnTo>
                    <a:pt x="296" y="0"/>
                  </a:lnTo>
                  <a:lnTo>
                    <a:pt x="295" y="1"/>
                  </a:lnTo>
                  <a:close/>
                </a:path>
              </a:pathLst>
            </a:custGeom>
            <a:solidFill>
              <a:srgbClr val="498BCA"/>
            </a:solidFill>
            <a:ln cap="flat" cmpd="sng" w="9525">
              <a:solidFill>
                <a:srgbClr val="498BCA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3" name="Google Shape;273;p18"/>
            <p:cNvSpPr/>
            <p:nvPr/>
          </p:nvSpPr>
          <p:spPr>
            <a:xfrm>
              <a:off x="15001875" y="2792413"/>
              <a:ext cx="400050" cy="695325"/>
            </a:xfrm>
            <a:custGeom>
              <a:rect b="b" l="l" r="r" t="t"/>
              <a:pathLst>
                <a:path extrusionOk="0" h="438" w="252">
                  <a:moveTo>
                    <a:pt x="118" y="9"/>
                  </a:moveTo>
                  <a:lnTo>
                    <a:pt x="115" y="0"/>
                  </a:lnTo>
                  <a:lnTo>
                    <a:pt x="108" y="0"/>
                  </a:lnTo>
                  <a:lnTo>
                    <a:pt x="104" y="9"/>
                  </a:lnTo>
                  <a:lnTo>
                    <a:pt x="102" y="14"/>
                  </a:lnTo>
                  <a:lnTo>
                    <a:pt x="0" y="246"/>
                  </a:lnTo>
                  <a:lnTo>
                    <a:pt x="252" y="438"/>
                  </a:lnTo>
                  <a:lnTo>
                    <a:pt x="118" y="11"/>
                  </a:lnTo>
                  <a:lnTo>
                    <a:pt x="118" y="9"/>
                  </a:lnTo>
                  <a:close/>
                </a:path>
              </a:pathLst>
            </a:custGeom>
            <a:solidFill>
              <a:srgbClr val="498BCA"/>
            </a:solidFill>
            <a:ln cap="flat" cmpd="sng" w="9525">
              <a:solidFill>
                <a:srgbClr val="498BCA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18"/>
            <p:cNvSpPr/>
            <p:nvPr/>
          </p:nvSpPr>
          <p:spPr>
            <a:xfrm>
              <a:off x="14351000" y="3705225"/>
              <a:ext cx="922338" cy="111125"/>
            </a:xfrm>
            <a:custGeom>
              <a:rect b="b" l="l" r="r" t="t"/>
              <a:pathLst>
                <a:path extrusionOk="0" h="70" w="581">
                  <a:moveTo>
                    <a:pt x="0" y="0"/>
                  </a:moveTo>
                  <a:lnTo>
                    <a:pt x="179" y="70"/>
                  </a:lnTo>
                  <a:lnTo>
                    <a:pt x="581" y="70"/>
                  </a:lnTo>
                  <a:lnTo>
                    <a:pt x="561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8BCA"/>
            </a:solidFill>
            <a:ln cap="flat" cmpd="sng" w="9525">
              <a:solidFill>
                <a:srgbClr val="498BCA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18"/>
            <p:cNvSpPr/>
            <p:nvPr/>
          </p:nvSpPr>
          <p:spPr>
            <a:xfrm>
              <a:off x="12917488" y="3275013"/>
              <a:ext cx="1433512" cy="541337"/>
            </a:xfrm>
            <a:custGeom>
              <a:rect b="b" l="l" r="r" t="t"/>
              <a:pathLst>
                <a:path extrusionOk="0" h="341" w="903">
                  <a:moveTo>
                    <a:pt x="179" y="336"/>
                  </a:moveTo>
                  <a:lnTo>
                    <a:pt x="182" y="341"/>
                  </a:lnTo>
                  <a:lnTo>
                    <a:pt x="243" y="341"/>
                  </a:lnTo>
                  <a:lnTo>
                    <a:pt x="903" y="271"/>
                  </a:lnTo>
                  <a:lnTo>
                    <a:pt x="0" y="0"/>
                  </a:lnTo>
                  <a:lnTo>
                    <a:pt x="179" y="336"/>
                  </a:lnTo>
                  <a:close/>
                </a:path>
              </a:pathLst>
            </a:custGeom>
            <a:solidFill>
              <a:srgbClr val="498BCA"/>
            </a:solidFill>
            <a:ln cap="flat" cmpd="sng" w="9525">
              <a:solidFill>
                <a:srgbClr val="498BCA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18"/>
            <p:cNvSpPr/>
            <p:nvPr/>
          </p:nvSpPr>
          <p:spPr>
            <a:xfrm>
              <a:off x="14062075" y="2792413"/>
              <a:ext cx="241300" cy="171450"/>
            </a:xfrm>
            <a:custGeom>
              <a:rect b="b" l="l" r="r" t="t"/>
              <a:pathLst>
                <a:path extrusionOk="0" h="108" w="152">
                  <a:moveTo>
                    <a:pt x="152" y="108"/>
                  </a:moveTo>
                  <a:lnTo>
                    <a:pt x="133" y="9"/>
                  </a:lnTo>
                  <a:lnTo>
                    <a:pt x="131" y="0"/>
                  </a:lnTo>
                  <a:lnTo>
                    <a:pt x="0" y="0"/>
                  </a:lnTo>
                  <a:lnTo>
                    <a:pt x="13" y="9"/>
                  </a:lnTo>
                  <a:lnTo>
                    <a:pt x="152" y="108"/>
                  </a:lnTo>
                  <a:close/>
                </a:path>
              </a:pathLst>
            </a:custGeom>
            <a:solidFill>
              <a:srgbClr val="498BCA"/>
            </a:solidFill>
            <a:ln cap="flat" cmpd="sng" w="9525">
              <a:solidFill>
                <a:srgbClr val="498BCA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18"/>
            <p:cNvSpPr/>
            <p:nvPr/>
          </p:nvSpPr>
          <p:spPr>
            <a:xfrm>
              <a:off x="13903325" y="3136900"/>
              <a:ext cx="395288" cy="400049"/>
            </a:xfrm>
            <a:custGeom>
              <a:rect b="b" l="l" r="r" t="t"/>
              <a:pathLst>
                <a:path extrusionOk="0" h="834" w="825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18"/>
            <p:cNvSpPr/>
            <p:nvPr/>
          </p:nvSpPr>
          <p:spPr>
            <a:xfrm>
              <a:off x="14747875" y="3143250"/>
              <a:ext cx="441325" cy="393700"/>
            </a:xfrm>
            <a:custGeom>
              <a:rect b="b" l="l" r="r" t="t"/>
              <a:pathLst>
                <a:path extrusionOk="0" h="248" w="278">
                  <a:moveTo>
                    <a:pt x="200" y="0"/>
                  </a:moveTo>
                  <a:lnTo>
                    <a:pt x="139" y="169"/>
                  </a:lnTo>
                  <a:lnTo>
                    <a:pt x="77" y="0"/>
                  </a:lnTo>
                  <a:lnTo>
                    <a:pt x="0" y="0"/>
                  </a:lnTo>
                  <a:lnTo>
                    <a:pt x="102" y="248"/>
                  </a:lnTo>
                  <a:lnTo>
                    <a:pt x="176" y="248"/>
                  </a:lnTo>
                  <a:lnTo>
                    <a:pt x="278" y="0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18"/>
            <p:cNvSpPr/>
            <p:nvPr/>
          </p:nvSpPr>
          <p:spPr>
            <a:xfrm>
              <a:off x="13454063" y="3136900"/>
              <a:ext cx="409575" cy="406400"/>
            </a:xfrm>
            <a:custGeom>
              <a:rect b="b" l="l" r="r" t="t"/>
              <a:pathLst>
                <a:path extrusionOk="0" h="848" w="856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0" name="Google Shape;280;p18"/>
            <p:cNvSpPr/>
            <p:nvPr/>
          </p:nvSpPr>
          <p:spPr>
            <a:xfrm>
              <a:off x="13087350" y="3025775"/>
              <a:ext cx="355600" cy="511175"/>
            </a:xfrm>
            <a:custGeom>
              <a:rect b="b" l="l" r="r" t="t"/>
              <a:pathLst>
                <a:path extrusionOk="0" h="322" w="224">
                  <a:moveTo>
                    <a:pt x="224" y="259"/>
                  </a:moveTo>
                  <a:lnTo>
                    <a:pt x="69" y="259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322"/>
                  </a:lnTo>
                  <a:lnTo>
                    <a:pt x="224" y="322"/>
                  </a:lnTo>
                  <a:lnTo>
                    <a:pt x="224" y="2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1" name="Google Shape;281;p18"/>
            <p:cNvSpPr/>
            <p:nvPr/>
          </p:nvSpPr>
          <p:spPr>
            <a:xfrm>
              <a:off x="15173325" y="3136900"/>
              <a:ext cx="422274" cy="406400"/>
            </a:xfrm>
            <a:custGeom>
              <a:rect b="b" l="l" r="r" t="t"/>
              <a:pathLst>
                <a:path extrusionOk="0" h="848" w="881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18"/>
            <p:cNvSpPr/>
            <p:nvPr/>
          </p:nvSpPr>
          <p:spPr>
            <a:xfrm>
              <a:off x="14341475" y="3136900"/>
              <a:ext cx="422275" cy="406400"/>
            </a:xfrm>
            <a:custGeom>
              <a:rect b="b" l="l" r="r" t="t"/>
              <a:pathLst>
                <a:path extrusionOk="0" h="848" w="882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83" name="Google Shape;283;p18"/>
          <p:cNvSpPr/>
          <p:nvPr/>
        </p:nvSpPr>
        <p:spPr>
          <a:xfrm>
            <a:off x="411586" y="4969033"/>
            <a:ext cx="6402600" cy="10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This document is Lenovo restricted and intended for viewing by and distribution to only designated individuals or positions. Duplication/reproduction prohibited.</a:t>
            </a:r>
            <a:endParaRPr sz="110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_Black" showMasterSp="0">
  <p:cSld name="Section Header_Black">
    <p:bg>
      <p:bgPr>
        <a:solidFill>
          <a:schemeClr val="dk1"/>
        </a:solidFill>
      </p:bgPr>
    </p:bg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9"/>
          <p:cNvSpPr txBox="1"/>
          <p:nvPr>
            <p:ph type="title"/>
          </p:nvPr>
        </p:nvSpPr>
        <p:spPr>
          <a:xfrm>
            <a:off x="411586" y="1043657"/>
            <a:ext cx="7470300" cy="1803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marR="0" rtl="0" algn="l">
              <a:lnSpc>
                <a:spcPct val="83333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500"/>
              <a:buFont typeface="Arial"/>
              <a:buNone/>
              <a:defRPr b="1" i="0" sz="4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286" name="Google Shape;286;p19"/>
          <p:cNvSpPr txBox="1"/>
          <p:nvPr>
            <p:ph idx="1" type="body"/>
          </p:nvPr>
        </p:nvSpPr>
        <p:spPr>
          <a:xfrm>
            <a:off x="411587" y="2999813"/>
            <a:ext cx="7470300" cy="3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Noto Sans Symbols"/>
              <a:buNone/>
              <a:defRPr b="0" i="0" sz="19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1500"/>
              <a:buFont typeface="Noto Sans Symbols"/>
              <a:buNone/>
              <a:defRPr b="0" i="0" sz="15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Noto Sans Symbols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2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Noto Sans Symbols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20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Noto Sans Symbols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grpSp>
        <p:nvGrpSpPr>
          <p:cNvPr id="287" name="Google Shape;287;p19"/>
          <p:cNvGrpSpPr/>
          <p:nvPr/>
        </p:nvGrpSpPr>
        <p:grpSpPr>
          <a:xfrm rot="-5400000">
            <a:off x="7608604" y="1810912"/>
            <a:ext cx="2302669" cy="768157"/>
            <a:chOff x="12801600" y="2792413"/>
            <a:chExt cx="3070226" cy="1023937"/>
          </a:xfrm>
        </p:grpSpPr>
        <p:sp>
          <p:nvSpPr>
            <p:cNvPr id="288" name="Google Shape;288;p19"/>
            <p:cNvSpPr/>
            <p:nvPr/>
          </p:nvSpPr>
          <p:spPr>
            <a:xfrm>
              <a:off x="15401925" y="3484563"/>
              <a:ext cx="469900" cy="293687"/>
            </a:xfrm>
            <a:custGeom>
              <a:rect b="b" l="l" r="r" t="t"/>
              <a:pathLst>
                <a:path extrusionOk="0" h="185" w="296">
                  <a:moveTo>
                    <a:pt x="295" y="0"/>
                  </a:moveTo>
                  <a:lnTo>
                    <a:pt x="0" y="2"/>
                  </a:lnTo>
                  <a:lnTo>
                    <a:pt x="108" y="185"/>
                  </a:lnTo>
                  <a:lnTo>
                    <a:pt x="295" y="128"/>
                  </a:lnTo>
                  <a:lnTo>
                    <a:pt x="296" y="128"/>
                  </a:lnTo>
                  <a:lnTo>
                    <a:pt x="296" y="0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FFDC00"/>
            </a:solidFill>
            <a:ln cap="flat" cmpd="sng" w="9525">
              <a:solidFill>
                <a:srgbClr val="FFDC0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9" name="Google Shape;289;p19"/>
            <p:cNvSpPr/>
            <p:nvPr/>
          </p:nvSpPr>
          <p:spPr>
            <a:xfrm>
              <a:off x="14303375" y="2792413"/>
              <a:ext cx="806450" cy="171450"/>
            </a:xfrm>
            <a:custGeom>
              <a:rect b="b" l="l" r="r" t="t"/>
              <a:pathLst>
                <a:path extrusionOk="0" h="108" w="508">
                  <a:moveTo>
                    <a:pt x="100" y="9"/>
                  </a:moveTo>
                  <a:lnTo>
                    <a:pt x="0" y="108"/>
                  </a:lnTo>
                  <a:lnTo>
                    <a:pt x="465" y="9"/>
                  </a:lnTo>
                  <a:lnTo>
                    <a:pt x="508" y="0"/>
                  </a:lnTo>
                  <a:lnTo>
                    <a:pt x="109" y="0"/>
                  </a:lnTo>
                  <a:lnTo>
                    <a:pt x="100" y="9"/>
                  </a:lnTo>
                  <a:close/>
                </a:path>
              </a:pathLst>
            </a:custGeom>
            <a:solidFill>
              <a:srgbClr val="FFDC00"/>
            </a:solidFill>
            <a:ln cap="flat" cmpd="sng" w="9525">
              <a:solidFill>
                <a:srgbClr val="FFDC0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0" name="Google Shape;290;p19"/>
            <p:cNvSpPr/>
            <p:nvPr/>
          </p:nvSpPr>
          <p:spPr>
            <a:xfrm>
              <a:off x="12812713" y="3275013"/>
              <a:ext cx="393700" cy="541337"/>
            </a:xfrm>
            <a:custGeom>
              <a:rect b="b" l="l" r="r" t="t"/>
              <a:pathLst>
                <a:path extrusionOk="0" h="341" w="248">
                  <a:moveTo>
                    <a:pt x="66" y="0"/>
                  </a:moveTo>
                  <a:lnTo>
                    <a:pt x="3" y="329"/>
                  </a:lnTo>
                  <a:lnTo>
                    <a:pt x="0" y="341"/>
                  </a:lnTo>
                  <a:lnTo>
                    <a:pt x="3" y="341"/>
                  </a:lnTo>
                  <a:lnTo>
                    <a:pt x="192" y="341"/>
                  </a:lnTo>
                  <a:lnTo>
                    <a:pt x="248" y="341"/>
                  </a:lnTo>
                  <a:lnTo>
                    <a:pt x="245" y="336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DC00"/>
            </a:solidFill>
            <a:ln cap="flat" cmpd="sng" w="9525">
              <a:solidFill>
                <a:srgbClr val="FFDC0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1" name="Google Shape;291;p19"/>
            <p:cNvSpPr/>
            <p:nvPr/>
          </p:nvSpPr>
          <p:spPr>
            <a:xfrm>
              <a:off x="15241588" y="3487738"/>
              <a:ext cx="168275" cy="328612"/>
            </a:xfrm>
            <a:custGeom>
              <a:rect b="b" l="l" r="r" t="t"/>
              <a:pathLst>
                <a:path extrusionOk="0" h="207" w="106">
                  <a:moveTo>
                    <a:pt x="101" y="0"/>
                  </a:moveTo>
                  <a:lnTo>
                    <a:pt x="0" y="171"/>
                  </a:lnTo>
                  <a:lnTo>
                    <a:pt x="20" y="207"/>
                  </a:lnTo>
                  <a:lnTo>
                    <a:pt x="106" y="207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36C21"/>
            </a:solidFill>
            <a:ln cap="flat" cmpd="sng" w="9525">
              <a:solidFill>
                <a:srgbClr val="F36C2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2" name="Google Shape;292;p19"/>
            <p:cNvSpPr/>
            <p:nvPr/>
          </p:nvSpPr>
          <p:spPr>
            <a:xfrm>
              <a:off x="14303375" y="2963863"/>
              <a:ext cx="268288" cy="741363"/>
            </a:xfrm>
            <a:custGeom>
              <a:rect b="b" l="l" r="r" t="t"/>
              <a:pathLst>
                <a:path extrusionOk="0" h="467" w="169">
                  <a:moveTo>
                    <a:pt x="30" y="467"/>
                  </a:moveTo>
                  <a:lnTo>
                    <a:pt x="169" y="103"/>
                  </a:lnTo>
                  <a:lnTo>
                    <a:pt x="0" y="0"/>
                  </a:lnTo>
                  <a:lnTo>
                    <a:pt x="30" y="467"/>
                  </a:lnTo>
                  <a:close/>
                </a:path>
              </a:pathLst>
            </a:custGeom>
            <a:solidFill>
              <a:srgbClr val="F36C21"/>
            </a:solidFill>
            <a:ln cap="flat" cmpd="sng" w="9525">
              <a:solidFill>
                <a:srgbClr val="F36C2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19"/>
            <p:cNvSpPr/>
            <p:nvPr/>
          </p:nvSpPr>
          <p:spPr>
            <a:xfrm>
              <a:off x="12801600" y="3275013"/>
              <a:ext cx="115888" cy="541337"/>
            </a:xfrm>
            <a:custGeom>
              <a:rect b="b" l="l" r="r" t="t"/>
              <a:pathLst>
                <a:path extrusionOk="0" h="341" w="73">
                  <a:moveTo>
                    <a:pt x="0" y="82"/>
                  </a:moveTo>
                  <a:lnTo>
                    <a:pt x="0" y="341"/>
                  </a:lnTo>
                  <a:lnTo>
                    <a:pt x="6" y="341"/>
                  </a:lnTo>
                  <a:lnTo>
                    <a:pt x="7" y="341"/>
                  </a:lnTo>
                  <a:lnTo>
                    <a:pt x="10" y="329"/>
                  </a:lnTo>
                  <a:lnTo>
                    <a:pt x="73" y="0"/>
                  </a:lnTo>
                  <a:lnTo>
                    <a:pt x="10" y="71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36C21"/>
            </a:solidFill>
            <a:ln cap="flat" cmpd="sng" w="9525">
              <a:solidFill>
                <a:srgbClr val="F36C2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4" name="Google Shape;294;p19"/>
            <p:cNvSpPr/>
            <p:nvPr/>
          </p:nvSpPr>
          <p:spPr>
            <a:xfrm>
              <a:off x="12917488" y="2963863"/>
              <a:ext cx="1385887" cy="311150"/>
            </a:xfrm>
            <a:custGeom>
              <a:rect b="b" l="l" r="r" t="t"/>
              <a:pathLst>
                <a:path extrusionOk="0" h="196" w="873">
                  <a:moveTo>
                    <a:pt x="655" y="187"/>
                  </a:moveTo>
                  <a:lnTo>
                    <a:pt x="873" y="0"/>
                  </a:lnTo>
                  <a:lnTo>
                    <a:pt x="0" y="196"/>
                  </a:lnTo>
                  <a:lnTo>
                    <a:pt x="655" y="187"/>
                  </a:lnTo>
                  <a:close/>
                </a:path>
              </a:pathLst>
            </a:custGeom>
            <a:solidFill>
              <a:srgbClr val="6EBE4C"/>
            </a:solidFill>
            <a:ln cap="flat" cmpd="sng" w="9525">
              <a:solidFill>
                <a:srgbClr val="6EBE4C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5" name="Google Shape;295;p19"/>
            <p:cNvSpPr/>
            <p:nvPr/>
          </p:nvSpPr>
          <p:spPr>
            <a:xfrm>
              <a:off x="14351000" y="2792413"/>
              <a:ext cx="822325" cy="912813"/>
            </a:xfrm>
            <a:custGeom>
              <a:rect b="b" l="l" r="r" t="t"/>
              <a:pathLst>
                <a:path extrusionOk="0" h="575" w="518">
                  <a:moveTo>
                    <a:pt x="513" y="0"/>
                  </a:moveTo>
                  <a:lnTo>
                    <a:pt x="505" y="9"/>
                  </a:lnTo>
                  <a:lnTo>
                    <a:pt x="499" y="16"/>
                  </a:lnTo>
                  <a:lnTo>
                    <a:pt x="0" y="575"/>
                  </a:lnTo>
                  <a:lnTo>
                    <a:pt x="410" y="246"/>
                  </a:lnTo>
                  <a:lnTo>
                    <a:pt x="512" y="14"/>
                  </a:lnTo>
                  <a:lnTo>
                    <a:pt x="514" y="9"/>
                  </a:lnTo>
                  <a:lnTo>
                    <a:pt x="518" y="0"/>
                  </a:lnTo>
                  <a:lnTo>
                    <a:pt x="513" y="0"/>
                  </a:lnTo>
                  <a:close/>
                </a:path>
              </a:pathLst>
            </a:custGeom>
            <a:solidFill>
              <a:srgbClr val="6EBE4C"/>
            </a:solidFill>
            <a:ln cap="flat" cmpd="sng" w="9525">
              <a:solidFill>
                <a:srgbClr val="6EBE4C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6" name="Google Shape;296;p19"/>
            <p:cNvSpPr/>
            <p:nvPr/>
          </p:nvSpPr>
          <p:spPr>
            <a:xfrm>
              <a:off x="12801600" y="3143250"/>
              <a:ext cx="115888" cy="131762"/>
            </a:xfrm>
            <a:custGeom>
              <a:rect b="b" l="l" r="r" t="t"/>
              <a:pathLst>
                <a:path extrusionOk="0" h="83" w="73">
                  <a:moveTo>
                    <a:pt x="0" y="0"/>
                  </a:moveTo>
                  <a:lnTo>
                    <a:pt x="0" y="52"/>
                  </a:lnTo>
                  <a:lnTo>
                    <a:pt x="10" y="56"/>
                  </a:lnTo>
                  <a:lnTo>
                    <a:pt x="73" y="83"/>
                  </a:lnTo>
                  <a:lnTo>
                    <a:pt x="1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BE4C"/>
            </a:solidFill>
            <a:ln cap="flat" cmpd="sng" w="9525">
              <a:solidFill>
                <a:srgbClr val="6EBE4C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7" name="Google Shape;297;p19"/>
            <p:cNvSpPr/>
            <p:nvPr/>
          </p:nvSpPr>
          <p:spPr>
            <a:xfrm>
              <a:off x="15228888" y="2792413"/>
              <a:ext cx="642938" cy="136525"/>
            </a:xfrm>
            <a:custGeom>
              <a:rect b="b" l="l" r="r" t="t"/>
              <a:pathLst>
                <a:path extrusionOk="0" h="86" w="405">
                  <a:moveTo>
                    <a:pt x="404" y="0"/>
                  </a:moveTo>
                  <a:lnTo>
                    <a:pt x="40" y="0"/>
                  </a:lnTo>
                  <a:lnTo>
                    <a:pt x="0" y="0"/>
                  </a:lnTo>
                  <a:lnTo>
                    <a:pt x="14" y="4"/>
                  </a:lnTo>
                  <a:lnTo>
                    <a:pt x="30" y="9"/>
                  </a:lnTo>
                  <a:lnTo>
                    <a:pt x="290" y="86"/>
                  </a:lnTo>
                  <a:lnTo>
                    <a:pt x="404" y="44"/>
                  </a:lnTo>
                  <a:lnTo>
                    <a:pt x="405" y="43"/>
                  </a:lnTo>
                  <a:lnTo>
                    <a:pt x="405" y="9"/>
                  </a:lnTo>
                  <a:lnTo>
                    <a:pt x="405" y="0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rgbClr val="4CC2E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8" name="Google Shape;298;p19"/>
            <p:cNvSpPr/>
            <p:nvPr/>
          </p:nvSpPr>
          <p:spPr>
            <a:xfrm>
              <a:off x="12917488" y="3260725"/>
              <a:ext cx="1433512" cy="444500"/>
            </a:xfrm>
            <a:custGeom>
              <a:rect b="b" l="l" r="r" t="t"/>
              <a:pathLst>
                <a:path extrusionOk="0" h="280" w="903">
                  <a:moveTo>
                    <a:pt x="0" y="9"/>
                  </a:moveTo>
                  <a:lnTo>
                    <a:pt x="903" y="280"/>
                  </a:lnTo>
                  <a:lnTo>
                    <a:pt x="655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rgbClr val="4CC2E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9" name="Google Shape;299;p19"/>
            <p:cNvSpPr/>
            <p:nvPr/>
          </p:nvSpPr>
          <p:spPr>
            <a:xfrm>
              <a:off x="14303375" y="2792413"/>
              <a:ext cx="173038" cy="171450"/>
            </a:xfrm>
            <a:custGeom>
              <a:rect b="b" l="l" r="r" t="t"/>
              <a:pathLst>
                <a:path extrusionOk="0" h="108" w="109">
                  <a:moveTo>
                    <a:pt x="109" y="0"/>
                  </a:moveTo>
                  <a:lnTo>
                    <a:pt x="26" y="0"/>
                  </a:lnTo>
                  <a:lnTo>
                    <a:pt x="24" y="9"/>
                  </a:lnTo>
                  <a:lnTo>
                    <a:pt x="0" y="108"/>
                  </a:lnTo>
                  <a:lnTo>
                    <a:pt x="100" y="9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0" name="Google Shape;300;p19"/>
            <p:cNvSpPr/>
            <p:nvPr/>
          </p:nvSpPr>
          <p:spPr>
            <a:xfrm>
              <a:off x="14351000" y="3487738"/>
              <a:ext cx="1050925" cy="271462"/>
            </a:xfrm>
            <a:custGeom>
              <a:rect b="b" l="l" r="r" t="t"/>
              <a:pathLst>
                <a:path extrusionOk="0" h="171" w="662">
                  <a:moveTo>
                    <a:pt x="561" y="171"/>
                  </a:moveTo>
                  <a:lnTo>
                    <a:pt x="662" y="0"/>
                  </a:lnTo>
                  <a:lnTo>
                    <a:pt x="0" y="137"/>
                  </a:lnTo>
                  <a:lnTo>
                    <a:pt x="561" y="171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rgbClr val="4CC2E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1" name="Google Shape;301;p19"/>
            <p:cNvSpPr/>
            <p:nvPr/>
          </p:nvSpPr>
          <p:spPr>
            <a:xfrm>
              <a:off x="12801600" y="3275013"/>
              <a:ext cx="115888" cy="130175"/>
            </a:xfrm>
            <a:custGeom>
              <a:rect b="b" l="l" r="r" t="t"/>
              <a:pathLst>
                <a:path extrusionOk="0" h="82" w="73">
                  <a:moveTo>
                    <a:pt x="0" y="29"/>
                  </a:moveTo>
                  <a:lnTo>
                    <a:pt x="0" y="82"/>
                  </a:lnTo>
                  <a:lnTo>
                    <a:pt x="10" y="71"/>
                  </a:lnTo>
                  <a:lnTo>
                    <a:pt x="73" y="0"/>
                  </a:lnTo>
                  <a:lnTo>
                    <a:pt x="10" y="25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rgbClr val="4CC2E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19"/>
            <p:cNvSpPr/>
            <p:nvPr/>
          </p:nvSpPr>
          <p:spPr>
            <a:xfrm>
              <a:off x="12801600" y="2792413"/>
              <a:ext cx="322263" cy="482600"/>
            </a:xfrm>
            <a:custGeom>
              <a:rect b="b" l="l" r="r" t="t"/>
              <a:pathLst>
                <a:path extrusionOk="0" h="304" w="203">
                  <a:moveTo>
                    <a:pt x="203" y="0"/>
                  </a:moveTo>
                  <a:lnTo>
                    <a:pt x="0" y="0"/>
                  </a:lnTo>
                  <a:lnTo>
                    <a:pt x="0" y="98"/>
                  </a:lnTo>
                  <a:lnTo>
                    <a:pt x="10" y="126"/>
                  </a:lnTo>
                  <a:lnTo>
                    <a:pt x="73" y="304"/>
                  </a:lnTo>
                  <a:lnTo>
                    <a:pt x="199" y="9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rgbClr val="4CC2E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19"/>
            <p:cNvSpPr/>
            <p:nvPr/>
          </p:nvSpPr>
          <p:spPr>
            <a:xfrm>
              <a:off x="14351000" y="2792413"/>
              <a:ext cx="814388" cy="912813"/>
            </a:xfrm>
            <a:custGeom>
              <a:rect b="b" l="l" r="r" t="t"/>
              <a:pathLst>
                <a:path extrusionOk="0" h="575" w="513">
                  <a:moveTo>
                    <a:pt x="490" y="9"/>
                  </a:moveTo>
                  <a:lnTo>
                    <a:pt x="468" y="22"/>
                  </a:lnTo>
                  <a:lnTo>
                    <a:pt x="139" y="211"/>
                  </a:lnTo>
                  <a:lnTo>
                    <a:pt x="0" y="575"/>
                  </a:lnTo>
                  <a:lnTo>
                    <a:pt x="499" y="16"/>
                  </a:lnTo>
                  <a:lnTo>
                    <a:pt x="505" y="9"/>
                  </a:lnTo>
                  <a:lnTo>
                    <a:pt x="513" y="0"/>
                  </a:lnTo>
                  <a:lnTo>
                    <a:pt x="505" y="0"/>
                  </a:lnTo>
                  <a:lnTo>
                    <a:pt x="490" y="9"/>
                  </a:lnTo>
                  <a:close/>
                </a:path>
              </a:pathLst>
            </a:custGeom>
            <a:solidFill>
              <a:srgbClr val="707372"/>
            </a:solidFill>
            <a:ln cap="flat" cmpd="sng" w="9525">
              <a:solidFill>
                <a:srgbClr val="70737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19"/>
            <p:cNvSpPr/>
            <p:nvPr/>
          </p:nvSpPr>
          <p:spPr>
            <a:xfrm>
              <a:off x="15184438" y="2792413"/>
              <a:ext cx="504825" cy="695325"/>
            </a:xfrm>
            <a:custGeom>
              <a:rect b="b" l="l" r="r" t="t"/>
              <a:pathLst>
                <a:path extrusionOk="0" h="438" w="318">
                  <a:moveTo>
                    <a:pt x="58" y="9"/>
                  </a:moveTo>
                  <a:lnTo>
                    <a:pt x="42" y="4"/>
                  </a:lnTo>
                  <a:lnTo>
                    <a:pt x="28" y="0"/>
                  </a:lnTo>
                  <a:lnTo>
                    <a:pt x="0" y="0"/>
                  </a:lnTo>
                  <a:lnTo>
                    <a:pt x="3" y="9"/>
                  </a:lnTo>
                  <a:lnTo>
                    <a:pt x="3" y="11"/>
                  </a:lnTo>
                  <a:lnTo>
                    <a:pt x="137" y="438"/>
                  </a:lnTo>
                  <a:lnTo>
                    <a:pt x="318" y="86"/>
                  </a:lnTo>
                  <a:lnTo>
                    <a:pt x="58" y="9"/>
                  </a:lnTo>
                  <a:close/>
                </a:path>
              </a:pathLst>
            </a:custGeom>
            <a:solidFill>
              <a:srgbClr val="707372"/>
            </a:solidFill>
            <a:ln cap="flat" cmpd="sng" w="9525">
              <a:solidFill>
                <a:srgbClr val="70737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19"/>
            <p:cNvSpPr/>
            <p:nvPr/>
          </p:nvSpPr>
          <p:spPr>
            <a:xfrm>
              <a:off x="13995400" y="3705225"/>
              <a:ext cx="639763" cy="111125"/>
            </a:xfrm>
            <a:custGeom>
              <a:rect b="b" l="l" r="r" t="t"/>
              <a:pathLst>
                <a:path extrusionOk="0" h="70" w="403">
                  <a:moveTo>
                    <a:pt x="403" y="70"/>
                  </a:moveTo>
                  <a:lnTo>
                    <a:pt x="224" y="0"/>
                  </a:lnTo>
                  <a:lnTo>
                    <a:pt x="0" y="70"/>
                  </a:lnTo>
                  <a:lnTo>
                    <a:pt x="403" y="70"/>
                  </a:lnTo>
                  <a:close/>
                </a:path>
              </a:pathLst>
            </a:custGeom>
            <a:solidFill>
              <a:srgbClr val="707372"/>
            </a:solidFill>
            <a:ln cap="flat" cmpd="sng" w="9525">
              <a:solidFill>
                <a:srgbClr val="70737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6" name="Google Shape;306;p19"/>
            <p:cNvSpPr/>
            <p:nvPr/>
          </p:nvSpPr>
          <p:spPr>
            <a:xfrm>
              <a:off x="12801600" y="2949575"/>
              <a:ext cx="115888" cy="325437"/>
            </a:xfrm>
            <a:custGeom>
              <a:rect b="b" l="l" r="r" t="t"/>
              <a:pathLst>
                <a:path extrusionOk="0" h="205" w="73">
                  <a:moveTo>
                    <a:pt x="0" y="0"/>
                  </a:moveTo>
                  <a:lnTo>
                    <a:pt x="0" y="122"/>
                  </a:lnTo>
                  <a:lnTo>
                    <a:pt x="10" y="133"/>
                  </a:lnTo>
                  <a:lnTo>
                    <a:pt x="73" y="205"/>
                  </a:lnTo>
                  <a:lnTo>
                    <a:pt x="1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7372"/>
            </a:solidFill>
            <a:ln cap="flat" cmpd="sng" w="9525">
              <a:solidFill>
                <a:srgbClr val="70737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19"/>
            <p:cNvSpPr/>
            <p:nvPr/>
          </p:nvSpPr>
          <p:spPr>
            <a:xfrm>
              <a:off x="13708063" y="2792413"/>
              <a:ext cx="595313" cy="171450"/>
            </a:xfrm>
            <a:custGeom>
              <a:rect b="b" l="l" r="r" t="t"/>
              <a:pathLst>
                <a:path extrusionOk="0" h="108" w="375">
                  <a:moveTo>
                    <a:pt x="236" y="9"/>
                  </a:moveTo>
                  <a:lnTo>
                    <a:pt x="223" y="0"/>
                  </a:lnTo>
                  <a:lnTo>
                    <a:pt x="0" y="0"/>
                  </a:lnTo>
                  <a:lnTo>
                    <a:pt x="31" y="9"/>
                  </a:lnTo>
                  <a:lnTo>
                    <a:pt x="375" y="108"/>
                  </a:lnTo>
                  <a:lnTo>
                    <a:pt x="236" y="9"/>
                  </a:lnTo>
                  <a:close/>
                </a:path>
              </a:pathLst>
            </a:custGeom>
            <a:solidFill>
              <a:srgbClr val="707372"/>
            </a:solidFill>
            <a:ln cap="flat" cmpd="sng" w="9525">
              <a:solidFill>
                <a:srgbClr val="70737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19"/>
            <p:cNvSpPr/>
            <p:nvPr/>
          </p:nvSpPr>
          <p:spPr>
            <a:xfrm>
              <a:off x="15401925" y="2860675"/>
              <a:ext cx="469900" cy="627063"/>
            </a:xfrm>
            <a:custGeom>
              <a:rect b="b" l="l" r="r" t="t"/>
              <a:pathLst>
                <a:path extrusionOk="0" h="395" w="296">
                  <a:moveTo>
                    <a:pt x="295" y="1"/>
                  </a:moveTo>
                  <a:lnTo>
                    <a:pt x="181" y="43"/>
                  </a:lnTo>
                  <a:lnTo>
                    <a:pt x="0" y="395"/>
                  </a:lnTo>
                  <a:lnTo>
                    <a:pt x="295" y="120"/>
                  </a:lnTo>
                  <a:lnTo>
                    <a:pt x="296" y="119"/>
                  </a:lnTo>
                  <a:lnTo>
                    <a:pt x="296" y="0"/>
                  </a:lnTo>
                  <a:lnTo>
                    <a:pt x="295" y="1"/>
                  </a:lnTo>
                  <a:close/>
                </a:path>
              </a:pathLst>
            </a:custGeom>
            <a:solidFill>
              <a:srgbClr val="E74783"/>
            </a:solidFill>
            <a:ln cap="flat" cmpd="sng" w="9525">
              <a:solidFill>
                <a:srgbClr val="E7478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19"/>
            <p:cNvSpPr/>
            <p:nvPr/>
          </p:nvSpPr>
          <p:spPr>
            <a:xfrm>
              <a:off x="15552738" y="3687763"/>
              <a:ext cx="319088" cy="128587"/>
            </a:xfrm>
            <a:custGeom>
              <a:rect b="b" l="l" r="r" t="t"/>
              <a:pathLst>
                <a:path extrusionOk="0" h="81" w="201">
                  <a:moveTo>
                    <a:pt x="13" y="57"/>
                  </a:moveTo>
                  <a:lnTo>
                    <a:pt x="0" y="81"/>
                  </a:lnTo>
                  <a:lnTo>
                    <a:pt x="200" y="81"/>
                  </a:lnTo>
                  <a:lnTo>
                    <a:pt x="201" y="81"/>
                  </a:lnTo>
                  <a:lnTo>
                    <a:pt x="201" y="0"/>
                  </a:lnTo>
                  <a:lnTo>
                    <a:pt x="200" y="0"/>
                  </a:lnTo>
                  <a:lnTo>
                    <a:pt x="13" y="57"/>
                  </a:lnTo>
                  <a:close/>
                </a:path>
              </a:pathLst>
            </a:custGeom>
            <a:solidFill>
              <a:srgbClr val="E74783"/>
            </a:solidFill>
            <a:ln cap="flat" cmpd="sng" w="9525">
              <a:solidFill>
                <a:srgbClr val="E7478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19"/>
            <p:cNvSpPr/>
            <p:nvPr/>
          </p:nvSpPr>
          <p:spPr>
            <a:xfrm>
              <a:off x="13303250" y="3705225"/>
              <a:ext cx="1047750" cy="111125"/>
            </a:xfrm>
            <a:custGeom>
              <a:rect b="b" l="l" r="r" t="t"/>
              <a:pathLst>
                <a:path extrusionOk="0" h="70" w="660">
                  <a:moveTo>
                    <a:pt x="436" y="70"/>
                  </a:moveTo>
                  <a:lnTo>
                    <a:pt x="660" y="0"/>
                  </a:lnTo>
                  <a:lnTo>
                    <a:pt x="0" y="70"/>
                  </a:lnTo>
                  <a:lnTo>
                    <a:pt x="436" y="70"/>
                  </a:lnTo>
                  <a:close/>
                </a:path>
              </a:pathLst>
            </a:custGeom>
            <a:solidFill>
              <a:srgbClr val="E74783"/>
            </a:solidFill>
            <a:ln cap="flat" cmpd="sng" w="9525">
              <a:solidFill>
                <a:srgbClr val="E7478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19"/>
            <p:cNvSpPr/>
            <p:nvPr/>
          </p:nvSpPr>
          <p:spPr>
            <a:xfrm>
              <a:off x="12917488" y="2792413"/>
              <a:ext cx="555625" cy="482600"/>
            </a:xfrm>
            <a:custGeom>
              <a:rect b="b" l="l" r="r" t="t"/>
              <a:pathLst>
                <a:path extrusionOk="0" h="304" w="350">
                  <a:moveTo>
                    <a:pt x="350" y="0"/>
                  </a:moveTo>
                  <a:lnTo>
                    <a:pt x="130" y="0"/>
                  </a:lnTo>
                  <a:lnTo>
                    <a:pt x="126" y="9"/>
                  </a:lnTo>
                  <a:lnTo>
                    <a:pt x="0" y="304"/>
                  </a:lnTo>
                  <a:lnTo>
                    <a:pt x="339" y="9"/>
                  </a:lnTo>
                  <a:lnTo>
                    <a:pt x="350" y="0"/>
                  </a:lnTo>
                  <a:close/>
                </a:path>
              </a:pathLst>
            </a:custGeom>
            <a:solidFill>
              <a:srgbClr val="E74783"/>
            </a:solidFill>
            <a:ln cap="flat" cmpd="sng" w="9525">
              <a:solidFill>
                <a:srgbClr val="E7478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19"/>
            <p:cNvSpPr/>
            <p:nvPr/>
          </p:nvSpPr>
          <p:spPr>
            <a:xfrm>
              <a:off x="15401925" y="3276600"/>
              <a:ext cx="469900" cy="211137"/>
            </a:xfrm>
            <a:custGeom>
              <a:rect b="b" l="l" r="r" t="t"/>
              <a:pathLst>
                <a:path extrusionOk="0" h="133" w="296">
                  <a:moveTo>
                    <a:pt x="295" y="0"/>
                  </a:moveTo>
                  <a:lnTo>
                    <a:pt x="0" y="133"/>
                  </a:lnTo>
                  <a:lnTo>
                    <a:pt x="295" y="131"/>
                  </a:lnTo>
                  <a:lnTo>
                    <a:pt x="296" y="131"/>
                  </a:lnTo>
                  <a:lnTo>
                    <a:pt x="296" y="0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19"/>
            <p:cNvSpPr/>
            <p:nvPr/>
          </p:nvSpPr>
          <p:spPr>
            <a:xfrm>
              <a:off x="14303375" y="2792413"/>
              <a:ext cx="849313" cy="334962"/>
            </a:xfrm>
            <a:custGeom>
              <a:rect b="b" l="l" r="r" t="t"/>
              <a:pathLst>
                <a:path extrusionOk="0" h="211" w="535">
                  <a:moveTo>
                    <a:pt x="498" y="22"/>
                  </a:moveTo>
                  <a:lnTo>
                    <a:pt x="520" y="9"/>
                  </a:lnTo>
                  <a:lnTo>
                    <a:pt x="535" y="0"/>
                  </a:lnTo>
                  <a:lnTo>
                    <a:pt x="508" y="0"/>
                  </a:lnTo>
                  <a:lnTo>
                    <a:pt x="465" y="9"/>
                  </a:lnTo>
                  <a:lnTo>
                    <a:pt x="0" y="108"/>
                  </a:lnTo>
                  <a:lnTo>
                    <a:pt x="169" y="211"/>
                  </a:lnTo>
                  <a:lnTo>
                    <a:pt x="498" y="22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19"/>
            <p:cNvSpPr/>
            <p:nvPr/>
          </p:nvSpPr>
          <p:spPr>
            <a:xfrm>
              <a:off x="14270038" y="2792413"/>
              <a:ext cx="74613" cy="171450"/>
            </a:xfrm>
            <a:custGeom>
              <a:rect b="b" l="l" r="r" t="t"/>
              <a:pathLst>
                <a:path extrusionOk="0" h="108" w="47">
                  <a:moveTo>
                    <a:pt x="47" y="0"/>
                  </a:moveTo>
                  <a:lnTo>
                    <a:pt x="0" y="0"/>
                  </a:lnTo>
                  <a:lnTo>
                    <a:pt x="2" y="9"/>
                  </a:lnTo>
                  <a:lnTo>
                    <a:pt x="21" y="108"/>
                  </a:lnTo>
                  <a:lnTo>
                    <a:pt x="45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19"/>
            <p:cNvSpPr/>
            <p:nvPr/>
          </p:nvSpPr>
          <p:spPr>
            <a:xfrm>
              <a:off x="14351000" y="3182938"/>
              <a:ext cx="1050925" cy="522287"/>
            </a:xfrm>
            <a:custGeom>
              <a:rect b="b" l="l" r="r" t="t"/>
              <a:pathLst>
                <a:path extrusionOk="0" h="329" w="662">
                  <a:moveTo>
                    <a:pt x="0" y="329"/>
                  </a:moveTo>
                  <a:lnTo>
                    <a:pt x="662" y="192"/>
                  </a:lnTo>
                  <a:lnTo>
                    <a:pt x="410" y="0"/>
                  </a:lnTo>
                  <a:lnTo>
                    <a:pt x="0" y="329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19"/>
            <p:cNvSpPr/>
            <p:nvPr/>
          </p:nvSpPr>
          <p:spPr>
            <a:xfrm>
              <a:off x="15401925" y="3487738"/>
              <a:ext cx="171450" cy="328612"/>
            </a:xfrm>
            <a:custGeom>
              <a:rect b="b" l="l" r="r" t="t"/>
              <a:pathLst>
                <a:path extrusionOk="0" h="207" w="108">
                  <a:moveTo>
                    <a:pt x="95" y="207"/>
                  </a:moveTo>
                  <a:lnTo>
                    <a:pt x="108" y="183"/>
                  </a:lnTo>
                  <a:lnTo>
                    <a:pt x="0" y="0"/>
                  </a:lnTo>
                  <a:lnTo>
                    <a:pt x="5" y="207"/>
                  </a:lnTo>
                  <a:lnTo>
                    <a:pt x="95" y="207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19"/>
            <p:cNvSpPr/>
            <p:nvPr/>
          </p:nvSpPr>
          <p:spPr>
            <a:xfrm>
              <a:off x="13957300" y="2963863"/>
              <a:ext cx="393700" cy="741363"/>
            </a:xfrm>
            <a:custGeom>
              <a:rect b="b" l="l" r="r" t="t"/>
              <a:pathLst>
                <a:path extrusionOk="0" h="467" w="248">
                  <a:moveTo>
                    <a:pt x="0" y="187"/>
                  </a:moveTo>
                  <a:lnTo>
                    <a:pt x="248" y="467"/>
                  </a:lnTo>
                  <a:lnTo>
                    <a:pt x="218" y="0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19"/>
            <p:cNvSpPr/>
            <p:nvPr/>
          </p:nvSpPr>
          <p:spPr>
            <a:xfrm>
              <a:off x="12801600" y="3225800"/>
              <a:ext cx="115888" cy="95250"/>
            </a:xfrm>
            <a:custGeom>
              <a:rect b="b" l="l" r="r" t="t"/>
              <a:pathLst>
                <a:path extrusionOk="0" h="60" w="73">
                  <a:moveTo>
                    <a:pt x="0" y="0"/>
                  </a:moveTo>
                  <a:lnTo>
                    <a:pt x="0" y="60"/>
                  </a:lnTo>
                  <a:lnTo>
                    <a:pt x="10" y="56"/>
                  </a:lnTo>
                  <a:lnTo>
                    <a:pt x="73" y="31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19"/>
            <p:cNvSpPr/>
            <p:nvPr/>
          </p:nvSpPr>
          <p:spPr>
            <a:xfrm>
              <a:off x="12917488" y="2792413"/>
              <a:ext cx="1385887" cy="482600"/>
            </a:xfrm>
            <a:custGeom>
              <a:rect b="b" l="l" r="r" t="t"/>
              <a:pathLst>
                <a:path extrusionOk="0" h="304" w="873">
                  <a:moveTo>
                    <a:pt x="498" y="0"/>
                  </a:moveTo>
                  <a:lnTo>
                    <a:pt x="351" y="0"/>
                  </a:lnTo>
                  <a:lnTo>
                    <a:pt x="350" y="0"/>
                  </a:lnTo>
                  <a:lnTo>
                    <a:pt x="339" y="9"/>
                  </a:lnTo>
                  <a:lnTo>
                    <a:pt x="0" y="304"/>
                  </a:lnTo>
                  <a:lnTo>
                    <a:pt x="873" y="108"/>
                  </a:lnTo>
                  <a:lnTo>
                    <a:pt x="529" y="9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19"/>
            <p:cNvSpPr/>
            <p:nvPr/>
          </p:nvSpPr>
          <p:spPr>
            <a:xfrm>
              <a:off x="15401925" y="3049588"/>
              <a:ext cx="469900" cy="438150"/>
            </a:xfrm>
            <a:custGeom>
              <a:rect b="b" l="l" r="r" t="t"/>
              <a:pathLst>
                <a:path extrusionOk="0" h="276" w="296">
                  <a:moveTo>
                    <a:pt x="295" y="1"/>
                  </a:moveTo>
                  <a:lnTo>
                    <a:pt x="0" y="276"/>
                  </a:lnTo>
                  <a:lnTo>
                    <a:pt x="295" y="143"/>
                  </a:lnTo>
                  <a:lnTo>
                    <a:pt x="296" y="143"/>
                  </a:lnTo>
                  <a:lnTo>
                    <a:pt x="296" y="0"/>
                  </a:lnTo>
                  <a:lnTo>
                    <a:pt x="295" y="1"/>
                  </a:lnTo>
                  <a:close/>
                </a:path>
              </a:pathLst>
            </a:custGeom>
            <a:solidFill>
              <a:srgbClr val="498BCA"/>
            </a:solidFill>
            <a:ln cap="flat" cmpd="sng" w="9525">
              <a:solidFill>
                <a:srgbClr val="498BCA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19"/>
            <p:cNvSpPr/>
            <p:nvPr/>
          </p:nvSpPr>
          <p:spPr>
            <a:xfrm>
              <a:off x="15001875" y="2792413"/>
              <a:ext cx="400050" cy="695325"/>
            </a:xfrm>
            <a:custGeom>
              <a:rect b="b" l="l" r="r" t="t"/>
              <a:pathLst>
                <a:path extrusionOk="0" h="438" w="252">
                  <a:moveTo>
                    <a:pt x="118" y="9"/>
                  </a:moveTo>
                  <a:lnTo>
                    <a:pt x="115" y="0"/>
                  </a:lnTo>
                  <a:lnTo>
                    <a:pt x="108" y="0"/>
                  </a:lnTo>
                  <a:lnTo>
                    <a:pt x="104" y="9"/>
                  </a:lnTo>
                  <a:lnTo>
                    <a:pt x="102" y="14"/>
                  </a:lnTo>
                  <a:lnTo>
                    <a:pt x="0" y="246"/>
                  </a:lnTo>
                  <a:lnTo>
                    <a:pt x="252" y="438"/>
                  </a:lnTo>
                  <a:lnTo>
                    <a:pt x="118" y="11"/>
                  </a:lnTo>
                  <a:lnTo>
                    <a:pt x="118" y="9"/>
                  </a:lnTo>
                  <a:close/>
                </a:path>
              </a:pathLst>
            </a:custGeom>
            <a:solidFill>
              <a:srgbClr val="498BCA"/>
            </a:solidFill>
            <a:ln cap="flat" cmpd="sng" w="9525">
              <a:solidFill>
                <a:srgbClr val="498BCA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19"/>
            <p:cNvSpPr/>
            <p:nvPr/>
          </p:nvSpPr>
          <p:spPr>
            <a:xfrm>
              <a:off x="14351000" y="3705225"/>
              <a:ext cx="922338" cy="111125"/>
            </a:xfrm>
            <a:custGeom>
              <a:rect b="b" l="l" r="r" t="t"/>
              <a:pathLst>
                <a:path extrusionOk="0" h="70" w="581">
                  <a:moveTo>
                    <a:pt x="0" y="0"/>
                  </a:moveTo>
                  <a:lnTo>
                    <a:pt x="179" y="70"/>
                  </a:lnTo>
                  <a:lnTo>
                    <a:pt x="581" y="70"/>
                  </a:lnTo>
                  <a:lnTo>
                    <a:pt x="561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8BCA"/>
            </a:solidFill>
            <a:ln cap="flat" cmpd="sng" w="9525">
              <a:solidFill>
                <a:srgbClr val="498BCA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19"/>
            <p:cNvSpPr/>
            <p:nvPr/>
          </p:nvSpPr>
          <p:spPr>
            <a:xfrm>
              <a:off x="12917488" y="3275013"/>
              <a:ext cx="1433512" cy="541337"/>
            </a:xfrm>
            <a:custGeom>
              <a:rect b="b" l="l" r="r" t="t"/>
              <a:pathLst>
                <a:path extrusionOk="0" h="341" w="903">
                  <a:moveTo>
                    <a:pt x="179" y="336"/>
                  </a:moveTo>
                  <a:lnTo>
                    <a:pt x="182" y="341"/>
                  </a:lnTo>
                  <a:lnTo>
                    <a:pt x="243" y="341"/>
                  </a:lnTo>
                  <a:lnTo>
                    <a:pt x="903" y="271"/>
                  </a:lnTo>
                  <a:lnTo>
                    <a:pt x="0" y="0"/>
                  </a:lnTo>
                  <a:lnTo>
                    <a:pt x="179" y="336"/>
                  </a:lnTo>
                  <a:close/>
                </a:path>
              </a:pathLst>
            </a:custGeom>
            <a:solidFill>
              <a:srgbClr val="498BCA"/>
            </a:solidFill>
            <a:ln cap="flat" cmpd="sng" w="9525">
              <a:solidFill>
                <a:srgbClr val="498BCA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19"/>
            <p:cNvSpPr/>
            <p:nvPr/>
          </p:nvSpPr>
          <p:spPr>
            <a:xfrm>
              <a:off x="14062075" y="2792413"/>
              <a:ext cx="241300" cy="171450"/>
            </a:xfrm>
            <a:custGeom>
              <a:rect b="b" l="l" r="r" t="t"/>
              <a:pathLst>
                <a:path extrusionOk="0" h="108" w="152">
                  <a:moveTo>
                    <a:pt x="152" y="108"/>
                  </a:moveTo>
                  <a:lnTo>
                    <a:pt x="133" y="9"/>
                  </a:lnTo>
                  <a:lnTo>
                    <a:pt x="131" y="0"/>
                  </a:lnTo>
                  <a:lnTo>
                    <a:pt x="0" y="0"/>
                  </a:lnTo>
                  <a:lnTo>
                    <a:pt x="13" y="9"/>
                  </a:lnTo>
                  <a:lnTo>
                    <a:pt x="152" y="108"/>
                  </a:lnTo>
                  <a:close/>
                </a:path>
              </a:pathLst>
            </a:custGeom>
            <a:solidFill>
              <a:srgbClr val="498BCA"/>
            </a:solidFill>
            <a:ln cap="flat" cmpd="sng" w="9525">
              <a:solidFill>
                <a:srgbClr val="498BCA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19"/>
            <p:cNvSpPr/>
            <p:nvPr/>
          </p:nvSpPr>
          <p:spPr>
            <a:xfrm>
              <a:off x="13903325" y="3136900"/>
              <a:ext cx="395288" cy="400049"/>
            </a:xfrm>
            <a:custGeom>
              <a:rect b="b" l="l" r="r" t="t"/>
              <a:pathLst>
                <a:path extrusionOk="0" h="834" w="825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19"/>
            <p:cNvSpPr/>
            <p:nvPr/>
          </p:nvSpPr>
          <p:spPr>
            <a:xfrm>
              <a:off x="14747875" y="3143250"/>
              <a:ext cx="441325" cy="393700"/>
            </a:xfrm>
            <a:custGeom>
              <a:rect b="b" l="l" r="r" t="t"/>
              <a:pathLst>
                <a:path extrusionOk="0" h="248" w="278">
                  <a:moveTo>
                    <a:pt x="200" y="0"/>
                  </a:moveTo>
                  <a:lnTo>
                    <a:pt x="139" y="169"/>
                  </a:lnTo>
                  <a:lnTo>
                    <a:pt x="77" y="0"/>
                  </a:lnTo>
                  <a:lnTo>
                    <a:pt x="0" y="0"/>
                  </a:lnTo>
                  <a:lnTo>
                    <a:pt x="102" y="248"/>
                  </a:lnTo>
                  <a:lnTo>
                    <a:pt x="176" y="248"/>
                  </a:lnTo>
                  <a:lnTo>
                    <a:pt x="278" y="0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19"/>
            <p:cNvSpPr/>
            <p:nvPr/>
          </p:nvSpPr>
          <p:spPr>
            <a:xfrm>
              <a:off x="13454063" y="3136900"/>
              <a:ext cx="409575" cy="406400"/>
            </a:xfrm>
            <a:custGeom>
              <a:rect b="b" l="l" r="r" t="t"/>
              <a:pathLst>
                <a:path extrusionOk="0" h="848" w="856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19"/>
            <p:cNvSpPr/>
            <p:nvPr/>
          </p:nvSpPr>
          <p:spPr>
            <a:xfrm>
              <a:off x="13087350" y="3025775"/>
              <a:ext cx="355600" cy="511175"/>
            </a:xfrm>
            <a:custGeom>
              <a:rect b="b" l="l" r="r" t="t"/>
              <a:pathLst>
                <a:path extrusionOk="0" h="322" w="224">
                  <a:moveTo>
                    <a:pt x="224" y="259"/>
                  </a:moveTo>
                  <a:lnTo>
                    <a:pt x="69" y="259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322"/>
                  </a:lnTo>
                  <a:lnTo>
                    <a:pt x="224" y="322"/>
                  </a:lnTo>
                  <a:lnTo>
                    <a:pt x="224" y="2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19"/>
            <p:cNvSpPr/>
            <p:nvPr/>
          </p:nvSpPr>
          <p:spPr>
            <a:xfrm>
              <a:off x="15173325" y="3136900"/>
              <a:ext cx="422274" cy="406400"/>
            </a:xfrm>
            <a:custGeom>
              <a:rect b="b" l="l" r="r" t="t"/>
              <a:pathLst>
                <a:path extrusionOk="0" h="848" w="881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19"/>
            <p:cNvSpPr/>
            <p:nvPr/>
          </p:nvSpPr>
          <p:spPr>
            <a:xfrm>
              <a:off x="14341475" y="3136900"/>
              <a:ext cx="422275" cy="406400"/>
            </a:xfrm>
            <a:custGeom>
              <a:rect b="b" l="l" r="r" t="t"/>
              <a:pathLst>
                <a:path extrusionOk="0" h="848" w="882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31" name="Google Shape;331;p19"/>
          <p:cNvSpPr txBox="1"/>
          <p:nvPr>
            <p:ph idx="11" type="ftr"/>
          </p:nvPr>
        </p:nvSpPr>
        <p:spPr>
          <a:xfrm>
            <a:off x="411587" y="4855464"/>
            <a:ext cx="3087000" cy="11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2" name="Google Shape;332;p19"/>
          <p:cNvSpPr txBox="1"/>
          <p:nvPr>
            <p:ph idx="12" type="sldNum"/>
          </p:nvPr>
        </p:nvSpPr>
        <p:spPr>
          <a:xfrm>
            <a:off x="8814730" y="4855464"/>
            <a:ext cx="329400" cy="11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>
  <p:cSld name="Title Only"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20"/>
          <p:cNvSpPr txBox="1"/>
          <p:nvPr>
            <p:ph type="title"/>
          </p:nvPr>
        </p:nvSpPr>
        <p:spPr>
          <a:xfrm>
            <a:off x="411587" y="205740"/>
            <a:ext cx="8307000" cy="39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b="0" i="0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335" name="Google Shape;335;p20"/>
          <p:cNvSpPr txBox="1"/>
          <p:nvPr>
            <p:ph idx="11" type="ftr"/>
          </p:nvPr>
        </p:nvSpPr>
        <p:spPr>
          <a:xfrm>
            <a:off x="1047433" y="4855464"/>
            <a:ext cx="3087000" cy="11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6" name="Google Shape;336;p20"/>
          <p:cNvSpPr txBox="1"/>
          <p:nvPr>
            <p:ph idx="12" type="sldNum"/>
          </p:nvPr>
        </p:nvSpPr>
        <p:spPr>
          <a:xfrm>
            <a:off x="8814730" y="4855464"/>
            <a:ext cx="329400" cy="11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_Black">
  <p:cSld name="Title Only_Black">
    <p:bg>
      <p:bgPr>
        <a:solidFill>
          <a:schemeClr val="dk1"/>
        </a:solidFill>
      </p:bgPr>
    </p:bg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21"/>
          <p:cNvSpPr txBox="1"/>
          <p:nvPr>
            <p:ph type="title"/>
          </p:nvPr>
        </p:nvSpPr>
        <p:spPr>
          <a:xfrm>
            <a:off x="411587" y="205740"/>
            <a:ext cx="8307000" cy="39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 b="0" i="0" sz="2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339" name="Google Shape;339;p21"/>
          <p:cNvSpPr txBox="1"/>
          <p:nvPr>
            <p:ph idx="11" type="ftr"/>
          </p:nvPr>
        </p:nvSpPr>
        <p:spPr>
          <a:xfrm>
            <a:off x="1047433" y="4855464"/>
            <a:ext cx="3087000" cy="11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0" name="Google Shape;340;p21"/>
          <p:cNvSpPr txBox="1"/>
          <p:nvPr>
            <p:ph idx="12" type="sldNum"/>
          </p:nvPr>
        </p:nvSpPr>
        <p:spPr>
          <a:xfrm>
            <a:off x="8814730" y="4855464"/>
            <a:ext cx="329400" cy="11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_Black">
  <p:cSld name="Title and Content_Black">
    <p:bg>
      <p:bgPr>
        <a:solidFill>
          <a:schemeClr val="dk1"/>
        </a:solidFill>
      </p:bgPr>
    </p:bg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22"/>
          <p:cNvSpPr txBox="1"/>
          <p:nvPr>
            <p:ph type="title"/>
          </p:nvPr>
        </p:nvSpPr>
        <p:spPr>
          <a:xfrm>
            <a:off x="411587" y="205740"/>
            <a:ext cx="8307000" cy="39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 b="0" i="0" sz="2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343" name="Google Shape;343;p22"/>
          <p:cNvSpPr txBox="1"/>
          <p:nvPr>
            <p:ph idx="1" type="body"/>
          </p:nvPr>
        </p:nvSpPr>
        <p:spPr>
          <a:xfrm>
            <a:off x="411587" y="884681"/>
            <a:ext cx="8307000" cy="390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2385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–"/>
              <a:defRPr b="0" i="0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2385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2385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4" name="Google Shape;344;p22"/>
          <p:cNvSpPr txBox="1"/>
          <p:nvPr>
            <p:ph idx="11" type="ftr"/>
          </p:nvPr>
        </p:nvSpPr>
        <p:spPr>
          <a:xfrm>
            <a:off x="1047433" y="4855464"/>
            <a:ext cx="3087000" cy="11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5" name="Google Shape;345;p22"/>
          <p:cNvSpPr txBox="1"/>
          <p:nvPr>
            <p:ph idx="12" type="sldNum"/>
          </p:nvPr>
        </p:nvSpPr>
        <p:spPr>
          <a:xfrm>
            <a:off x="8814730" y="4855464"/>
            <a:ext cx="329400" cy="11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with Subtitle Content">
  <p:cSld name="Title with Subtitle Content">
    <p:bg>
      <p:bgPr>
        <a:solidFill>
          <a:schemeClr val="lt1"/>
        </a:solidFill>
      </p:bgPr>
    </p:bg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23"/>
          <p:cNvSpPr txBox="1"/>
          <p:nvPr>
            <p:ph idx="1" type="body"/>
          </p:nvPr>
        </p:nvSpPr>
        <p:spPr>
          <a:xfrm>
            <a:off x="411587" y="1193292"/>
            <a:ext cx="8307000" cy="3598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2385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2385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2385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8" name="Google Shape;348;p23"/>
          <p:cNvSpPr txBox="1"/>
          <p:nvPr>
            <p:ph idx="2" type="body"/>
          </p:nvPr>
        </p:nvSpPr>
        <p:spPr>
          <a:xfrm>
            <a:off x="418447" y="685800"/>
            <a:ext cx="8307000" cy="21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Noto Sans Symbols"/>
              <a:buNone/>
              <a:defRPr b="0" i="0" sz="1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9" name="Google Shape;349;p23"/>
          <p:cNvSpPr txBox="1"/>
          <p:nvPr>
            <p:ph type="title"/>
          </p:nvPr>
        </p:nvSpPr>
        <p:spPr>
          <a:xfrm>
            <a:off x="411587" y="205740"/>
            <a:ext cx="8307000" cy="39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b="0" i="0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350" name="Google Shape;350;p23"/>
          <p:cNvSpPr txBox="1"/>
          <p:nvPr>
            <p:ph idx="11" type="ftr"/>
          </p:nvPr>
        </p:nvSpPr>
        <p:spPr>
          <a:xfrm>
            <a:off x="1047433" y="4855464"/>
            <a:ext cx="3087000" cy="11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1" name="Google Shape;351;p23"/>
          <p:cNvSpPr txBox="1"/>
          <p:nvPr>
            <p:ph idx="12" type="sldNum"/>
          </p:nvPr>
        </p:nvSpPr>
        <p:spPr>
          <a:xfrm>
            <a:off x="8814730" y="4855464"/>
            <a:ext cx="329400" cy="11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with Subtitle Content_Black">
  <p:cSld name="Title with Subtitle Content_Black">
    <p:bg>
      <p:bgPr>
        <a:solidFill>
          <a:schemeClr val="dk1"/>
        </a:solidFill>
      </p:bgPr>
    </p:bg>
    <p:spTree>
      <p:nvGrpSpPr>
        <p:cNvPr id="352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24"/>
          <p:cNvSpPr txBox="1"/>
          <p:nvPr>
            <p:ph idx="1" type="body"/>
          </p:nvPr>
        </p:nvSpPr>
        <p:spPr>
          <a:xfrm>
            <a:off x="411587" y="1193292"/>
            <a:ext cx="8307000" cy="3598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2385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–"/>
              <a:defRPr b="0" i="0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2385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2385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4" name="Google Shape;354;p24"/>
          <p:cNvSpPr txBox="1"/>
          <p:nvPr>
            <p:ph idx="2" type="body"/>
          </p:nvPr>
        </p:nvSpPr>
        <p:spPr>
          <a:xfrm>
            <a:off x="418447" y="685800"/>
            <a:ext cx="8307000" cy="21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700"/>
              <a:buFont typeface="Noto Sans Symbols"/>
              <a:buNone/>
              <a:defRPr b="0" i="0" sz="1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3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oto Sans Symbols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5" name="Google Shape;355;p24"/>
          <p:cNvSpPr txBox="1"/>
          <p:nvPr>
            <p:ph type="title"/>
          </p:nvPr>
        </p:nvSpPr>
        <p:spPr>
          <a:xfrm>
            <a:off x="411587" y="205740"/>
            <a:ext cx="8307000" cy="39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 b="0" i="0" sz="2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356" name="Google Shape;356;p24"/>
          <p:cNvSpPr txBox="1"/>
          <p:nvPr>
            <p:ph idx="11" type="ftr"/>
          </p:nvPr>
        </p:nvSpPr>
        <p:spPr>
          <a:xfrm>
            <a:off x="1047433" y="4855464"/>
            <a:ext cx="3087000" cy="11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57" name="Google Shape;357;p24"/>
          <p:cNvSpPr txBox="1"/>
          <p:nvPr>
            <p:ph idx="12" type="sldNum"/>
          </p:nvPr>
        </p:nvSpPr>
        <p:spPr>
          <a:xfrm>
            <a:off x="8814730" y="4855464"/>
            <a:ext cx="329400" cy="11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lumn Slide">
  <p:cSld name="Two Column Slide">
    <p:bg>
      <p:bgPr>
        <a:solidFill>
          <a:schemeClr val="lt1"/>
        </a:solidFill>
      </p:bgPr>
    </p:bg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25"/>
          <p:cNvSpPr txBox="1"/>
          <p:nvPr>
            <p:ph type="title"/>
          </p:nvPr>
        </p:nvSpPr>
        <p:spPr>
          <a:xfrm>
            <a:off x="411587" y="205740"/>
            <a:ext cx="8307000" cy="39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b="0" i="0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360" name="Google Shape;360;p25"/>
          <p:cNvSpPr txBox="1"/>
          <p:nvPr>
            <p:ph idx="1" type="body"/>
          </p:nvPr>
        </p:nvSpPr>
        <p:spPr>
          <a:xfrm>
            <a:off x="411587" y="884681"/>
            <a:ext cx="4035300" cy="390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2385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2385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2385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1" name="Google Shape;361;p25"/>
          <p:cNvSpPr txBox="1"/>
          <p:nvPr>
            <p:ph idx="2" type="body"/>
          </p:nvPr>
        </p:nvSpPr>
        <p:spPr>
          <a:xfrm>
            <a:off x="4683519" y="891571"/>
            <a:ext cx="4035300" cy="390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2385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2385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2385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2" name="Google Shape;362;p25"/>
          <p:cNvSpPr txBox="1"/>
          <p:nvPr>
            <p:ph idx="11" type="ftr"/>
          </p:nvPr>
        </p:nvSpPr>
        <p:spPr>
          <a:xfrm>
            <a:off x="1047433" y="4855464"/>
            <a:ext cx="3087000" cy="11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3" name="Google Shape;363;p25"/>
          <p:cNvSpPr txBox="1"/>
          <p:nvPr>
            <p:ph idx="12" type="sldNum"/>
          </p:nvPr>
        </p:nvSpPr>
        <p:spPr>
          <a:xfrm>
            <a:off x="8814730" y="4855464"/>
            <a:ext cx="329400" cy="11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lumn Slide_Black">
  <p:cSld name="Two Column Slide_Black">
    <p:bg>
      <p:bgPr>
        <a:solidFill>
          <a:schemeClr val="dk1"/>
        </a:solidFill>
      </p:bgPr>
    </p:bg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26"/>
          <p:cNvSpPr txBox="1"/>
          <p:nvPr>
            <p:ph type="title"/>
          </p:nvPr>
        </p:nvSpPr>
        <p:spPr>
          <a:xfrm>
            <a:off x="411587" y="205740"/>
            <a:ext cx="8307000" cy="39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 b="0" i="0" sz="2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366" name="Google Shape;366;p26"/>
          <p:cNvSpPr txBox="1"/>
          <p:nvPr>
            <p:ph idx="1" type="body"/>
          </p:nvPr>
        </p:nvSpPr>
        <p:spPr>
          <a:xfrm>
            <a:off x="411587" y="884681"/>
            <a:ext cx="4035300" cy="390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2385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–"/>
              <a:defRPr b="0" i="0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2385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2385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7" name="Google Shape;367;p26"/>
          <p:cNvSpPr txBox="1"/>
          <p:nvPr>
            <p:ph idx="2" type="body"/>
          </p:nvPr>
        </p:nvSpPr>
        <p:spPr>
          <a:xfrm>
            <a:off x="4683519" y="891571"/>
            <a:ext cx="4035300" cy="390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2385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–"/>
              <a:defRPr b="0" i="0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2385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2385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8" name="Google Shape;368;p26"/>
          <p:cNvSpPr txBox="1"/>
          <p:nvPr>
            <p:ph idx="11" type="ftr"/>
          </p:nvPr>
        </p:nvSpPr>
        <p:spPr>
          <a:xfrm>
            <a:off x="1047433" y="4855464"/>
            <a:ext cx="3087000" cy="11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69" name="Google Shape;369;p26"/>
          <p:cNvSpPr txBox="1"/>
          <p:nvPr>
            <p:ph idx="12" type="sldNum"/>
          </p:nvPr>
        </p:nvSpPr>
        <p:spPr>
          <a:xfrm>
            <a:off x="8814730" y="4855464"/>
            <a:ext cx="329400" cy="11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w/Image">
  <p:cSld name="Title w/Image"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27"/>
          <p:cNvSpPr txBox="1"/>
          <p:nvPr>
            <p:ph type="title"/>
          </p:nvPr>
        </p:nvSpPr>
        <p:spPr>
          <a:xfrm>
            <a:off x="411587" y="205740"/>
            <a:ext cx="4528500" cy="39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b="0" i="0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372" name="Google Shape;372;p27"/>
          <p:cNvSpPr txBox="1"/>
          <p:nvPr>
            <p:ph idx="1" type="body"/>
          </p:nvPr>
        </p:nvSpPr>
        <p:spPr>
          <a:xfrm>
            <a:off x="411587" y="884681"/>
            <a:ext cx="4528500" cy="390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2385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2385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2385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3" name="Google Shape;373;p27"/>
          <p:cNvSpPr/>
          <p:nvPr>
            <p:ph idx="2" type="pic"/>
          </p:nvPr>
        </p:nvSpPr>
        <p:spPr>
          <a:xfrm>
            <a:off x="5127799" y="0"/>
            <a:ext cx="40161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None/>
              <a:defRPr b="0" i="0" sz="1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Noto Sans Symbols"/>
              <a:buChar char="▪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Char char="▪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4" name="Google Shape;374;p27"/>
          <p:cNvSpPr txBox="1"/>
          <p:nvPr>
            <p:ph idx="11" type="ftr"/>
          </p:nvPr>
        </p:nvSpPr>
        <p:spPr>
          <a:xfrm>
            <a:off x="1047433" y="4855464"/>
            <a:ext cx="3087000" cy="11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5" name="Google Shape;375;p27"/>
          <p:cNvSpPr txBox="1"/>
          <p:nvPr>
            <p:ph idx="12" type="sldNum"/>
          </p:nvPr>
        </p:nvSpPr>
        <p:spPr>
          <a:xfrm>
            <a:off x="8814730" y="4855464"/>
            <a:ext cx="329400" cy="11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w/Image_Black">
  <p:cSld name="Title w/Image_Black">
    <p:bg>
      <p:bgPr>
        <a:solidFill>
          <a:schemeClr val="dk1"/>
        </a:solidFill>
      </p:bgPr>
    </p:bg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28"/>
          <p:cNvSpPr txBox="1"/>
          <p:nvPr>
            <p:ph type="title"/>
          </p:nvPr>
        </p:nvSpPr>
        <p:spPr>
          <a:xfrm>
            <a:off x="411587" y="205740"/>
            <a:ext cx="4528500" cy="39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 b="0" i="0" sz="2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378" name="Google Shape;378;p28"/>
          <p:cNvSpPr txBox="1"/>
          <p:nvPr>
            <p:ph idx="1" type="body"/>
          </p:nvPr>
        </p:nvSpPr>
        <p:spPr>
          <a:xfrm>
            <a:off x="411587" y="884681"/>
            <a:ext cx="4528500" cy="390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2385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–"/>
              <a:defRPr b="0" i="0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2385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2385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79" name="Google Shape;379;p28"/>
          <p:cNvSpPr/>
          <p:nvPr>
            <p:ph idx="2" type="pic"/>
          </p:nvPr>
        </p:nvSpPr>
        <p:spPr>
          <a:xfrm>
            <a:off x="5127799" y="0"/>
            <a:ext cx="40161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None/>
              <a:defRPr b="0" i="0" sz="1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Noto Sans Symbols"/>
              <a:buChar char="▪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Char char="▪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80" name="Google Shape;380;p28"/>
          <p:cNvSpPr txBox="1"/>
          <p:nvPr>
            <p:ph idx="11" type="ftr"/>
          </p:nvPr>
        </p:nvSpPr>
        <p:spPr>
          <a:xfrm>
            <a:off x="1047433" y="4855464"/>
            <a:ext cx="3087000" cy="11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81" name="Google Shape;381;p28"/>
          <p:cNvSpPr txBox="1"/>
          <p:nvPr>
            <p:ph idx="12" type="sldNum"/>
          </p:nvPr>
        </p:nvSpPr>
        <p:spPr>
          <a:xfrm>
            <a:off x="8814730" y="4855464"/>
            <a:ext cx="329400" cy="11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hoto + Statement">
  <p:cSld name="Photo + Statement"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29"/>
          <p:cNvSpPr/>
          <p:nvPr/>
        </p:nvSpPr>
        <p:spPr>
          <a:xfrm>
            <a:off x="0" y="0"/>
            <a:ext cx="30471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4" name="Google Shape;384;p29"/>
          <p:cNvSpPr/>
          <p:nvPr>
            <p:ph idx="2" type="pic"/>
          </p:nvPr>
        </p:nvSpPr>
        <p:spPr>
          <a:xfrm>
            <a:off x="3047137" y="0"/>
            <a:ext cx="60969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None/>
              <a:defRPr b="0" i="0" sz="1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Noto Sans Symbols"/>
              <a:buChar char="▪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Char char="▪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85" name="Google Shape;385;p29"/>
          <p:cNvSpPr txBox="1"/>
          <p:nvPr>
            <p:ph idx="1" type="body"/>
          </p:nvPr>
        </p:nvSpPr>
        <p:spPr>
          <a:xfrm>
            <a:off x="411587" y="637151"/>
            <a:ext cx="2635800" cy="1445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91304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Arial"/>
              <a:buNone/>
              <a:defRPr b="1" i="0" sz="3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Noto Sans Symbols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86" name="Google Shape;386;p29"/>
          <p:cNvSpPr txBox="1"/>
          <p:nvPr>
            <p:ph idx="3" type="body"/>
          </p:nvPr>
        </p:nvSpPr>
        <p:spPr>
          <a:xfrm>
            <a:off x="411588" y="2207729"/>
            <a:ext cx="2635500" cy="12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Noto Sans Symbols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87" name="Google Shape;387;p29"/>
          <p:cNvSpPr txBox="1"/>
          <p:nvPr>
            <p:ph idx="11" type="ftr"/>
          </p:nvPr>
        </p:nvSpPr>
        <p:spPr>
          <a:xfrm>
            <a:off x="1047433" y="4855464"/>
            <a:ext cx="3087000" cy="11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88" name="Google Shape;388;p29"/>
          <p:cNvSpPr txBox="1"/>
          <p:nvPr>
            <p:ph idx="12" type="sldNum"/>
          </p:nvPr>
        </p:nvSpPr>
        <p:spPr>
          <a:xfrm>
            <a:off x="8814730" y="4855464"/>
            <a:ext cx="329400" cy="11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hoto + Statement_Black">
  <p:cSld name="Photo + Statement_Black">
    <p:bg>
      <p:bgPr>
        <a:solidFill>
          <a:schemeClr val="dk1"/>
        </a:solidFill>
      </p:bgPr>
    </p:bg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30"/>
          <p:cNvSpPr/>
          <p:nvPr/>
        </p:nvSpPr>
        <p:spPr>
          <a:xfrm>
            <a:off x="0" y="0"/>
            <a:ext cx="30471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1" name="Google Shape;391;p30"/>
          <p:cNvSpPr/>
          <p:nvPr>
            <p:ph idx="2" type="pic"/>
          </p:nvPr>
        </p:nvSpPr>
        <p:spPr>
          <a:xfrm>
            <a:off x="3047137" y="0"/>
            <a:ext cx="60969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None/>
              <a:defRPr b="0" i="0" sz="1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Noto Sans Symbols"/>
              <a:buChar char="▪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Char char="▪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92" name="Google Shape;392;p30"/>
          <p:cNvSpPr txBox="1"/>
          <p:nvPr>
            <p:ph idx="1" type="body"/>
          </p:nvPr>
        </p:nvSpPr>
        <p:spPr>
          <a:xfrm>
            <a:off x="411587" y="637151"/>
            <a:ext cx="2635800" cy="1445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91304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500"/>
              <a:buFont typeface="Arial"/>
              <a:buNone/>
              <a:defRPr b="1" i="0" sz="3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Noto Sans Symbols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93" name="Google Shape;393;p30"/>
          <p:cNvSpPr txBox="1"/>
          <p:nvPr>
            <p:ph idx="3" type="body"/>
          </p:nvPr>
        </p:nvSpPr>
        <p:spPr>
          <a:xfrm>
            <a:off x="411588" y="2207729"/>
            <a:ext cx="2635500" cy="12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Noto Sans Symbols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94" name="Google Shape;394;p30"/>
          <p:cNvSpPr txBox="1"/>
          <p:nvPr>
            <p:ph idx="11" type="ftr"/>
          </p:nvPr>
        </p:nvSpPr>
        <p:spPr>
          <a:xfrm>
            <a:off x="1047433" y="4855464"/>
            <a:ext cx="3087000" cy="11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95" name="Google Shape;395;p30"/>
          <p:cNvSpPr txBox="1"/>
          <p:nvPr>
            <p:ph idx="12" type="sldNum"/>
          </p:nvPr>
        </p:nvSpPr>
        <p:spPr>
          <a:xfrm>
            <a:off x="8814730" y="4855464"/>
            <a:ext cx="329400" cy="11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ote Layout">
  <p:cSld name="Quote Layout">
    <p:bg>
      <p:bgPr>
        <a:solidFill>
          <a:schemeClr val="lt1"/>
        </a:solidFill>
      </p:bgPr>
    </p:bg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31"/>
          <p:cNvSpPr txBox="1"/>
          <p:nvPr>
            <p:ph idx="1" type="body"/>
          </p:nvPr>
        </p:nvSpPr>
        <p:spPr>
          <a:xfrm>
            <a:off x="411587" y="957262"/>
            <a:ext cx="7626000" cy="2432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3300"/>
              <a:buFont typeface="Noto Sans Symbols"/>
              <a:buNone/>
              <a:defRPr b="1" i="0" sz="3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ctr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Noto Sans Symbols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ctr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ctr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ctr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98" name="Google Shape;398;p31"/>
          <p:cNvSpPr txBox="1"/>
          <p:nvPr>
            <p:ph idx="2" type="body"/>
          </p:nvPr>
        </p:nvSpPr>
        <p:spPr>
          <a:xfrm>
            <a:off x="415861" y="3467917"/>
            <a:ext cx="7621500" cy="657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Noto Sans Symbols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99" name="Google Shape;399;p31"/>
          <p:cNvSpPr txBox="1"/>
          <p:nvPr>
            <p:ph idx="11" type="ftr"/>
          </p:nvPr>
        </p:nvSpPr>
        <p:spPr>
          <a:xfrm>
            <a:off x="1047433" y="4855464"/>
            <a:ext cx="3087000" cy="11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grpSp>
        <p:nvGrpSpPr>
          <p:cNvPr id="400" name="Google Shape;400;p31"/>
          <p:cNvGrpSpPr/>
          <p:nvPr/>
        </p:nvGrpSpPr>
        <p:grpSpPr>
          <a:xfrm>
            <a:off x="493051" y="298847"/>
            <a:ext cx="743148" cy="551260"/>
            <a:chOff x="657226" y="398463"/>
            <a:chExt cx="990600" cy="735014"/>
          </a:xfrm>
        </p:grpSpPr>
        <p:sp>
          <p:nvSpPr>
            <p:cNvPr id="401" name="Google Shape;401;p31"/>
            <p:cNvSpPr/>
            <p:nvPr/>
          </p:nvSpPr>
          <p:spPr>
            <a:xfrm>
              <a:off x="657226" y="398463"/>
              <a:ext cx="452438" cy="735014"/>
            </a:xfrm>
            <a:custGeom>
              <a:rect b="b" l="l" r="r" t="t"/>
              <a:pathLst>
                <a:path extrusionOk="0" h="736" w="452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2" name="Google Shape;402;p31"/>
            <p:cNvSpPr/>
            <p:nvPr/>
          </p:nvSpPr>
          <p:spPr>
            <a:xfrm>
              <a:off x="1195388" y="398463"/>
              <a:ext cx="452438" cy="735014"/>
            </a:xfrm>
            <a:custGeom>
              <a:rect b="b" l="l" r="r" t="t"/>
              <a:pathLst>
                <a:path extrusionOk="0" h="736" w="452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03" name="Google Shape;403;p31"/>
          <p:cNvSpPr txBox="1"/>
          <p:nvPr>
            <p:ph idx="12" type="sldNum"/>
          </p:nvPr>
        </p:nvSpPr>
        <p:spPr>
          <a:xfrm>
            <a:off x="8814730" y="4855464"/>
            <a:ext cx="329400" cy="11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Quote Layout_Black">
  <p:cSld name="Quote Layout_Black">
    <p:bg>
      <p:bgPr>
        <a:solidFill>
          <a:schemeClr val="dk1"/>
        </a:solidFill>
      </p:bgPr>
    </p:bg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32"/>
          <p:cNvSpPr txBox="1"/>
          <p:nvPr>
            <p:ph idx="1" type="body"/>
          </p:nvPr>
        </p:nvSpPr>
        <p:spPr>
          <a:xfrm>
            <a:off x="411587" y="957262"/>
            <a:ext cx="7626000" cy="2432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3300"/>
              <a:buFont typeface="Noto Sans Symbols"/>
              <a:buNone/>
              <a:defRPr b="1" i="0" sz="33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ctr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Noto Sans Symbols"/>
              <a:buNone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ctr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ctr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ctr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6" name="Google Shape;406;p32"/>
          <p:cNvSpPr txBox="1"/>
          <p:nvPr>
            <p:ph idx="2" type="body"/>
          </p:nvPr>
        </p:nvSpPr>
        <p:spPr>
          <a:xfrm>
            <a:off x="415861" y="3467917"/>
            <a:ext cx="7621500" cy="657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None/>
              <a:defRPr b="1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Noto Sans Symbols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7" name="Google Shape;407;p32"/>
          <p:cNvSpPr txBox="1"/>
          <p:nvPr>
            <p:ph idx="11" type="ftr"/>
          </p:nvPr>
        </p:nvSpPr>
        <p:spPr>
          <a:xfrm>
            <a:off x="1047433" y="4855464"/>
            <a:ext cx="3087000" cy="11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grpSp>
        <p:nvGrpSpPr>
          <p:cNvPr id="408" name="Google Shape;408;p32"/>
          <p:cNvGrpSpPr/>
          <p:nvPr/>
        </p:nvGrpSpPr>
        <p:grpSpPr>
          <a:xfrm>
            <a:off x="493051" y="298847"/>
            <a:ext cx="743148" cy="551260"/>
            <a:chOff x="657226" y="398463"/>
            <a:chExt cx="990600" cy="735014"/>
          </a:xfrm>
        </p:grpSpPr>
        <p:sp>
          <p:nvSpPr>
            <p:cNvPr id="409" name="Google Shape;409;p32"/>
            <p:cNvSpPr/>
            <p:nvPr/>
          </p:nvSpPr>
          <p:spPr>
            <a:xfrm>
              <a:off x="657226" y="398463"/>
              <a:ext cx="452438" cy="735014"/>
            </a:xfrm>
            <a:custGeom>
              <a:rect b="b" l="l" r="r" t="t"/>
              <a:pathLst>
                <a:path extrusionOk="0" h="736" w="452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0" name="Google Shape;410;p32"/>
            <p:cNvSpPr/>
            <p:nvPr/>
          </p:nvSpPr>
          <p:spPr>
            <a:xfrm>
              <a:off x="1195388" y="398463"/>
              <a:ext cx="452438" cy="735014"/>
            </a:xfrm>
            <a:custGeom>
              <a:rect b="b" l="l" r="r" t="t"/>
              <a:pathLst>
                <a:path extrusionOk="0" h="736" w="452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11" name="Google Shape;411;p32"/>
          <p:cNvSpPr txBox="1"/>
          <p:nvPr>
            <p:ph idx="12" type="sldNum"/>
          </p:nvPr>
        </p:nvSpPr>
        <p:spPr>
          <a:xfrm>
            <a:off x="8814730" y="4855464"/>
            <a:ext cx="329400" cy="11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/ Product">
  <p:cSld name="Content w/ Product"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33"/>
          <p:cNvSpPr/>
          <p:nvPr>
            <p:ph idx="2" type="pic"/>
          </p:nvPr>
        </p:nvSpPr>
        <p:spPr>
          <a:xfrm>
            <a:off x="0" y="0"/>
            <a:ext cx="49266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None/>
              <a:defRPr b="0" i="0" sz="1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Noto Sans Symbols"/>
              <a:buChar char="▪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Char char="▪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4" name="Google Shape;414;p33"/>
          <p:cNvSpPr txBox="1"/>
          <p:nvPr>
            <p:ph idx="1" type="body"/>
          </p:nvPr>
        </p:nvSpPr>
        <p:spPr>
          <a:xfrm>
            <a:off x="5127799" y="884681"/>
            <a:ext cx="3531600" cy="390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2385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–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2385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2385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5" name="Google Shape;415;p33"/>
          <p:cNvSpPr txBox="1"/>
          <p:nvPr>
            <p:ph type="title"/>
          </p:nvPr>
        </p:nvSpPr>
        <p:spPr>
          <a:xfrm>
            <a:off x="5127797" y="205740"/>
            <a:ext cx="3531600" cy="39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b="0" i="0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416" name="Google Shape;416;p33"/>
          <p:cNvSpPr txBox="1"/>
          <p:nvPr>
            <p:ph idx="11" type="ftr"/>
          </p:nvPr>
        </p:nvSpPr>
        <p:spPr>
          <a:xfrm>
            <a:off x="1047433" y="4855464"/>
            <a:ext cx="3087000" cy="11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7" name="Google Shape;417;p33"/>
          <p:cNvSpPr txBox="1"/>
          <p:nvPr>
            <p:ph idx="12" type="sldNum"/>
          </p:nvPr>
        </p:nvSpPr>
        <p:spPr>
          <a:xfrm>
            <a:off x="8814730" y="4855464"/>
            <a:ext cx="329400" cy="11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/ Product_Black">
  <p:cSld name="Content w/ Product_Black">
    <p:bg>
      <p:bgPr>
        <a:solidFill>
          <a:schemeClr val="dk1"/>
        </a:solidFill>
      </p:bgPr>
    </p:bg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34"/>
          <p:cNvSpPr/>
          <p:nvPr>
            <p:ph idx="2" type="pic"/>
          </p:nvPr>
        </p:nvSpPr>
        <p:spPr>
          <a:xfrm>
            <a:off x="0" y="0"/>
            <a:ext cx="49266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marR="0" rtl="0" algn="ctr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None/>
              <a:defRPr b="0" i="0" sz="1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Noto Sans Symbols"/>
              <a:buChar char="▪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Char char="▪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0" name="Google Shape;420;p34"/>
          <p:cNvSpPr txBox="1"/>
          <p:nvPr>
            <p:ph idx="1" type="body"/>
          </p:nvPr>
        </p:nvSpPr>
        <p:spPr>
          <a:xfrm>
            <a:off x="5127799" y="884681"/>
            <a:ext cx="3531600" cy="390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2385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–"/>
              <a:defRPr b="0" i="0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2385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2385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Arial"/>
              <a:buChar char="-"/>
              <a:defRPr b="0" i="0" sz="15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1" name="Google Shape;421;p34"/>
          <p:cNvSpPr txBox="1"/>
          <p:nvPr>
            <p:ph type="title"/>
          </p:nvPr>
        </p:nvSpPr>
        <p:spPr>
          <a:xfrm>
            <a:off x="5127797" y="205740"/>
            <a:ext cx="3531600" cy="39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 b="0" i="0" sz="2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422" name="Google Shape;422;p34"/>
          <p:cNvSpPr txBox="1"/>
          <p:nvPr>
            <p:ph idx="11" type="ftr"/>
          </p:nvPr>
        </p:nvSpPr>
        <p:spPr>
          <a:xfrm>
            <a:off x="1047433" y="4855464"/>
            <a:ext cx="3087000" cy="11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3" name="Google Shape;423;p34"/>
          <p:cNvSpPr txBox="1"/>
          <p:nvPr>
            <p:ph idx="12" type="sldNum"/>
          </p:nvPr>
        </p:nvSpPr>
        <p:spPr>
          <a:xfrm>
            <a:off x="8814730" y="4855464"/>
            <a:ext cx="329400" cy="11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hart Slide">
  <p:cSld name="Chart Slide">
    <p:spTree>
      <p:nvGrpSpPr>
        <p:cNvPr id="424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35"/>
          <p:cNvSpPr txBox="1"/>
          <p:nvPr>
            <p:ph type="title"/>
          </p:nvPr>
        </p:nvSpPr>
        <p:spPr>
          <a:xfrm>
            <a:off x="411587" y="205740"/>
            <a:ext cx="8307000" cy="39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b="0" i="0" sz="27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426" name="Google Shape;426;p35"/>
          <p:cNvSpPr/>
          <p:nvPr>
            <p:ph idx="2" type="chart"/>
          </p:nvPr>
        </p:nvSpPr>
        <p:spPr>
          <a:xfrm>
            <a:off x="411586" y="884681"/>
            <a:ext cx="8307000" cy="390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640075">
            <a:noAutofit/>
          </a:bodyPr>
          <a:lstStyle>
            <a:lvl1pPr lvl="0" marR="0" rtl="0" algn="ctr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None/>
              <a:defRPr b="0" i="0" sz="1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Noto Sans Symbols"/>
              <a:buChar char="▪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Char char="▪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7" name="Google Shape;427;p35"/>
          <p:cNvSpPr txBox="1"/>
          <p:nvPr>
            <p:ph idx="11" type="ftr"/>
          </p:nvPr>
        </p:nvSpPr>
        <p:spPr>
          <a:xfrm>
            <a:off x="1047433" y="4855464"/>
            <a:ext cx="3087000" cy="11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8" name="Google Shape;428;p35"/>
          <p:cNvSpPr txBox="1"/>
          <p:nvPr>
            <p:ph idx="12" type="sldNum"/>
          </p:nvPr>
        </p:nvSpPr>
        <p:spPr>
          <a:xfrm>
            <a:off x="8814730" y="4855464"/>
            <a:ext cx="329400" cy="11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hart Slide_Black">
  <p:cSld name="Chart Slide_Black">
    <p:bg>
      <p:bgPr>
        <a:solidFill>
          <a:schemeClr val="dk1"/>
        </a:solidFill>
      </p:bgPr>
    </p:bg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36"/>
          <p:cNvSpPr txBox="1"/>
          <p:nvPr>
            <p:ph type="title"/>
          </p:nvPr>
        </p:nvSpPr>
        <p:spPr>
          <a:xfrm>
            <a:off x="411587" y="205740"/>
            <a:ext cx="8307000" cy="39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 b="0" i="0" sz="2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431" name="Google Shape;431;p36"/>
          <p:cNvSpPr/>
          <p:nvPr>
            <p:ph idx="2" type="chart"/>
          </p:nvPr>
        </p:nvSpPr>
        <p:spPr>
          <a:xfrm>
            <a:off x="411586" y="884681"/>
            <a:ext cx="8307000" cy="3909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640075">
            <a:noAutofit/>
          </a:bodyPr>
          <a:lstStyle>
            <a:lvl1pPr lvl="0" marR="0" rtl="0" algn="ctr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Noto Sans Symbols"/>
              <a:buNone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Noto Sans Symbols"/>
              <a:buChar char="▪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oto Sans Symbols"/>
              <a:buChar char="▪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4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2" name="Google Shape;432;p36"/>
          <p:cNvSpPr txBox="1"/>
          <p:nvPr>
            <p:ph idx="11" type="ftr"/>
          </p:nvPr>
        </p:nvSpPr>
        <p:spPr>
          <a:xfrm>
            <a:off x="1047433" y="4855464"/>
            <a:ext cx="3087000" cy="11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3" name="Google Shape;433;p36"/>
          <p:cNvSpPr txBox="1"/>
          <p:nvPr>
            <p:ph idx="12" type="sldNum"/>
          </p:nvPr>
        </p:nvSpPr>
        <p:spPr>
          <a:xfrm>
            <a:off x="8814730" y="4855464"/>
            <a:ext cx="329400" cy="11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 Slide">
  <p:cSld name="Blank Slide"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37"/>
          <p:cNvSpPr txBox="1"/>
          <p:nvPr>
            <p:ph idx="11" type="ftr"/>
          </p:nvPr>
        </p:nvSpPr>
        <p:spPr>
          <a:xfrm>
            <a:off x="1047433" y="4855464"/>
            <a:ext cx="3087000" cy="11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6" name="Google Shape;436;p37"/>
          <p:cNvSpPr txBox="1"/>
          <p:nvPr>
            <p:ph idx="12" type="sldNum"/>
          </p:nvPr>
        </p:nvSpPr>
        <p:spPr>
          <a:xfrm>
            <a:off x="8814730" y="4855464"/>
            <a:ext cx="329400" cy="11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 Slide_Black">
  <p:cSld name="Blank Slide_Black">
    <p:bg>
      <p:bgPr>
        <a:solidFill>
          <a:schemeClr val="dk1"/>
        </a:solidFill>
      </p:bgPr>
    </p:bg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38"/>
          <p:cNvSpPr txBox="1"/>
          <p:nvPr>
            <p:ph idx="11" type="ftr"/>
          </p:nvPr>
        </p:nvSpPr>
        <p:spPr>
          <a:xfrm>
            <a:off x="1047433" y="4855464"/>
            <a:ext cx="3087000" cy="11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9" name="Google Shape;439;p38"/>
          <p:cNvSpPr txBox="1"/>
          <p:nvPr>
            <p:ph idx="12" type="sldNum"/>
          </p:nvPr>
        </p:nvSpPr>
        <p:spPr>
          <a:xfrm>
            <a:off x="8814730" y="4855464"/>
            <a:ext cx="329400" cy="11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losing Slide_Black" showMasterSp="0">
  <p:cSld name="Closing Slide_Black">
    <p:bg>
      <p:bgPr>
        <a:solidFill>
          <a:schemeClr val="dk1"/>
        </a:solidFill>
      </p:bgPr>
    </p:bg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1" name="Google Shape;441;p39"/>
          <p:cNvGrpSpPr/>
          <p:nvPr/>
        </p:nvGrpSpPr>
        <p:grpSpPr>
          <a:xfrm>
            <a:off x="405895" y="1987154"/>
            <a:ext cx="6966140" cy="1569244"/>
            <a:chOff x="541049" y="2649538"/>
            <a:chExt cx="9285711" cy="2092325"/>
          </a:xfrm>
        </p:grpSpPr>
        <p:sp>
          <p:nvSpPr>
            <p:cNvPr id="442" name="Google Shape;442;p39"/>
            <p:cNvSpPr/>
            <p:nvPr/>
          </p:nvSpPr>
          <p:spPr>
            <a:xfrm>
              <a:off x="541049" y="2809876"/>
              <a:ext cx="963613" cy="1928813"/>
            </a:xfrm>
            <a:custGeom>
              <a:rect b="b" l="l" r="r" t="t"/>
              <a:pathLst>
                <a:path extrusionOk="0" h="600" w="301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3" name="Google Shape;443;p39"/>
            <p:cNvSpPr/>
            <p:nvPr/>
          </p:nvSpPr>
          <p:spPr>
            <a:xfrm>
              <a:off x="1708151" y="2649538"/>
              <a:ext cx="1382713" cy="2063751"/>
            </a:xfrm>
            <a:custGeom>
              <a:rect b="b" l="l" r="r" t="t"/>
              <a:pathLst>
                <a:path extrusionOk="0" h="642" w="43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4" name="Google Shape;444;p39"/>
            <p:cNvSpPr/>
            <p:nvPr/>
          </p:nvSpPr>
          <p:spPr>
            <a:xfrm>
              <a:off x="3261304" y="3179763"/>
              <a:ext cx="1390650" cy="1562100"/>
            </a:xfrm>
            <a:custGeom>
              <a:rect b="b" l="l" r="r" t="t"/>
              <a:pathLst>
                <a:path extrusionOk="0" h="486" w="434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5" name="Google Shape;445;p39"/>
            <p:cNvSpPr/>
            <p:nvPr/>
          </p:nvSpPr>
          <p:spPr>
            <a:xfrm>
              <a:off x="4859916" y="3170238"/>
              <a:ext cx="1384300" cy="1543050"/>
            </a:xfrm>
            <a:custGeom>
              <a:rect b="b" l="l" r="r" t="t"/>
              <a:pathLst>
                <a:path extrusionOk="0" h="480" w="432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6" name="Google Shape;446;p39"/>
            <p:cNvSpPr/>
            <p:nvPr/>
          </p:nvSpPr>
          <p:spPr>
            <a:xfrm>
              <a:off x="6436593" y="2649538"/>
              <a:ext cx="1460500" cy="2063750"/>
            </a:xfrm>
            <a:custGeom>
              <a:rect b="b" l="l" r="r" t="t"/>
              <a:pathLst>
                <a:path extrusionOk="0" h="1300" w="92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7" name="Google Shape;447;p39"/>
            <p:cNvSpPr/>
            <p:nvPr/>
          </p:nvSpPr>
          <p:spPr>
            <a:xfrm>
              <a:off x="7919896" y="3173413"/>
              <a:ext cx="1227138" cy="1568450"/>
            </a:xfrm>
            <a:custGeom>
              <a:rect b="b" l="l" r="r" t="t"/>
              <a:pathLst>
                <a:path extrusionOk="0" h="488" w="383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48" name="Google Shape;448;p39"/>
            <p:cNvSpPr/>
            <p:nvPr/>
          </p:nvSpPr>
          <p:spPr>
            <a:xfrm>
              <a:off x="9282260" y="4167188"/>
              <a:ext cx="544500" cy="5460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49" name="Google Shape;449;p39"/>
          <p:cNvGrpSpPr/>
          <p:nvPr/>
        </p:nvGrpSpPr>
        <p:grpSpPr>
          <a:xfrm rot="-5400000">
            <a:off x="8113875" y="2489763"/>
            <a:ext cx="1545244" cy="515552"/>
            <a:chOff x="12801600" y="2792413"/>
            <a:chExt cx="3070226" cy="1023937"/>
          </a:xfrm>
        </p:grpSpPr>
        <p:sp>
          <p:nvSpPr>
            <p:cNvPr id="450" name="Google Shape;450;p39"/>
            <p:cNvSpPr/>
            <p:nvPr/>
          </p:nvSpPr>
          <p:spPr>
            <a:xfrm>
              <a:off x="15401925" y="3484563"/>
              <a:ext cx="469900" cy="293687"/>
            </a:xfrm>
            <a:custGeom>
              <a:rect b="b" l="l" r="r" t="t"/>
              <a:pathLst>
                <a:path extrusionOk="0" h="185" w="296">
                  <a:moveTo>
                    <a:pt x="295" y="0"/>
                  </a:moveTo>
                  <a:lnTo>
                    <a:pt x="0" y="2"/>
                  </a:lnTo>
                  <a:lnTo>
                    <a:pt x="108" y="185"/>
                  </a:lnTo>
                  <a:lnTo>
                    <a:pt x="295" y="128"/>
                  </a:lnTo>
                  <a:lnTo>
                    <a:pt x="296" y="128"/>
                  </a:lnTo>
                  <a:lnTo>
                    <a:pt x="296" y="0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FFDC00"/>
            </a:solidFill>
            <a:ln cap="flat" cmpd="sng" w="9525">
              <a:solidFill>
                <a:srgbClr val="FFDC0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1" name="Google Shape;451;p39"/>
            <p:cNvSpPr/>
            <p:nvPr/>
          </p:nvSpPr>
          <p:spPr>
            <a:xfrm>
              <a:off x="14303375" y="2792413"/>
              <a:ext cx="806450" cy="171450"/>
            </a:xfrm>
            <a:custGeom>
              <a:rect b="b" l="l" r="r" t="t"/>
              <a:pathLst>
                <a:path extrusionOk="0" h="108" w="508">
                  <a:moveTo>
                    <a:pt x="100" y="9"/>
                  </a:moveTo>
                  <a:lnTo>
                    <a:pt x="0" y="108"/>
                  </a:lnTo>
                  <a:lnTo>
                    <a:pt x="465" y="9"/>
                  </a:lnTo>
                  <a:lnTo>
                    <a:pt x="508" y="0"/>
                  </a:lnTo>
                  <a:lnTo>
                    <a:pt x="109" y="0"/>
                  </a:lnTo>
                  <a:lnTo>
                    <a:pt x="100" y="9"/>
                  </a:lnTo>
                  <a:close/>
                </a:path>
              </a:pathLst>
            </a:custGeom>
            <a:solidFill>
              <a:srgbClr val="FFDC00"/>
            </a:solidFill>
            <a:ln cap="flat" cmpd="sng" w="9525">
              <a:solidFill>
                <a:srgbClr val="FFDC0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2" name="Google Shape;452;p39"/>
            <p:cNvSpPr/>
            <p:nvPr/>
          </p:nvSpPr>
          <p:spPr>
            <a:xfrm>
              <a:off x="12812713" y="3275013"/>
              <a:ext cx="393700" cy="541337"/>
            </a:xfrm>
            <a:custGeom>
              <a:rect b="b" l="l" r="r" t="t"/>
              <a:pathLst>
                <a:path extrusionOk="0" h="341" w="248">
                  <a:moveTo>
                    <a:pt x="66" y="0"/>
                  </a:moveTo>
                  <a:lnTo>
                    <a:pt x="3" y="329"/>
                  </a:lnTo>
                  <a:lnTo>
                    <a:pt x="0" y="341"/>
                  </a:lnTo>
                  <a:lnTo>
                    <a:pt x="3" y="341"/>
                  </a:lnTo>
                  <a:lnTo>
                    <a:pt x="192" y="341"/>
                  </a:lnTo>
                  <a:lnTo>
                    <a:pt x="248" y="341"/>
                  </a:lnTo>
                  <a:lnTo>
                    <a:pt x="245" y="336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FDC00"/>
            </a:solidFill>
            <a:ln cap="flat" cmpd="sng" w="9525">
              <a:solidFill>
                <a:srgbClr val="FFDC00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3" name="Google Shape;453;p39"/>
            <p:cNvSpPr/>
            <p:nvPr/>
          </p:nvSpPr>
          <p:spPr>
            <a:xfrm>
              <a:off x="15241588" y="3487738"/>
              <a:ext cx="168275" cy="328612"/>
            </a:xfrm>
            <a:custGeom>
              <a:rect b="b" l="l" r="r" t="t"/>
              <a:pathLst>
                <a:path extrusionOk="0" h="207" w="106">
                  <a:moveTo>
                    <a:pt x="101" y="0"/>
                  </a:moveTo>
                  <a:lnTo>
                    <a:pt x="0" y="171"/>
                  </a:lnTo>
                  <a:lnTo>
                    <a:pt x="20" y="207"/>
                  </a:lnTo>
                  <a:lnTo>
                    <a:pt x="106" y="207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36C21"/>
            </a:solidFill>
            <a:ln cap="flat" cmpd="sng" w="9525">
              <a:solidFill>
                <a:srgbClr val="F36C2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4" name="Google Shape;454;p39"/>
            <p:cNvSpPr/>
            <p:nvPr/>
          </p:nvSpPr>
          <p:spPr>
            <a:xfrm>
              <a:off x="14303375" y="2963863"/>
              <a:ext cx="268288" cy="741363"/>
            </a:xfrm>
            <a:custGeom>
              <a:rect b="b" l="l" r="r" t="t"/>
              <a:pathLst>
                <a:path extrusionOk="0" h="467" w="169">
                  <a:moveTo>
                    <a:pt x="30" y="467"/>
                  </a:moveTo>
                  <a:lnTo>
                    <a:pt x="169" y="103"/>
                  </a:lnTo>
                  <a:lnTo>
                    <a:pt x="0" y="0"/>
                  </a:lnTo>
                  <a:lnTo>
                    <a:pt x="30" y="467"/>
                  </a:lnTo>
                  <a:close/>
                </a:path>
              </a:pathLst>
            </a:custGeom>
            <a:solidFill>
              <a:srgbClr val="F36C21"/>
            </a:solidFill>
            <a:ln cap="flat" cmpd="sng" w="9525">
              <a:solidFill>
                <a:srgbClr val="F36C2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5" name="Google Shape;455;p39"/>
            <p:cNvSpPr/>
            <p:nvPr/>
          </p:nvSpPr>
          <p:spPr>
            <a:xfrm>
              <a:off x="12801600" y="3275013"/>
              <a:ext cx="115888" cy="541337"/>
            </a:xfrm>
            <a:custGeom>
              <a:rect b="b" l="l" r="r" t="t"/>
              <a:pathLst>
                <a:path extrusionOk="0" h="341" w="73">
                  <a:moveTo>
                    <a:pt x="0" y="82"/>
                  </a:moveTo>
                  <a:lnTo>
                    <a:pt x="0" y="341"/>
                  </a:lnTo>
                  <a:lnTo>
                    <a:pt x="6" y="341"/>
                  </a:lnTo>
                  <a:lnTo>
                    <a:pt x="7" y="341"/>
                  </a:lnTo>
                  <a:lnTo>
                    <a:pt x="10" y="329"/>
                  </a:lnTo>
                  <a:lnTo>
                    <a:pt x="73" y="0"/>
                  </a:lnTo>
                  <a:lnTo>
                    <a:pt x="10" y="71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36C21"/>
            </a:solidFill>
            <a:ln cap="flat" cmpd="sng" w="9525">
              <a:solidFill>
                <a:srgbClr val="F36C2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6" name="Google Shape;456;p39"/>
            <p:cNvSpPr/>
            <p:nvPr/>
          </p:nvSpPr>
          <p:spPr>
            <a:xfrm>
              <a:off x="12917488" y="2963863"/>
              <a:ext cx="1385887" cy="311150"/>
            </a:xfrm>
            <a:custGeom>
              <a:rect b="b" l="l" r="r" t="t"/>
              <a:pathLst>
                <a:path extrusionOk="0" h="196" w="873">
                  <a:moveTo>
                    <a:pt x="655" y="187"/>
                  </a:moveTo>
                  <a:lnTo>
                    <a:pt x="873" y="0"/>
                  </a:lnTo>
                  <a:lnTo>
                    <a:pt x="0" y="196"/>
                  </a:lnTo>
                  <a:lnTo>
                    <a:pt x="655" y="187"/>
                  </a:lnTo>
                  <a:close/>
                </a:path>
              </a:pathLst>
            </a:custGeom>
            <a:solidFill>
              <a:srgbClr val="6EBE4C"/>
            </a:solidFill>
            <a:ln cap="flat" cmpd="sng" w="9525">
              <a:solidFill>
                <a:srgbClr val="6EBE4C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7" name="Google Shape;457;p39"/>
            <p:cNvSpPr/>
            <p:nvPr/>
          </p:nvSpPr>
          <p:spPr>
            <a:xfrm>
              <a:off x="14351000" y="2792413"/>
              <a:ext cx="822325" cy="912813"/>
            </a:xfrm>
            <a:custGeom>
              <a:rect b="b" l="l" r="r" t="t"/>
              <a:pathLst>
                <a:path extrusionOk="0" h="575" w="518">
                  <a:moveTo>
                    <a:pt x="513" y="0"/>
                  </a:moveTo>
                  <a:lnTo>
                    <a:pt x="505" y="9"/>
                  </a:lnTo>
                  <a:lnTo>
                    <a:pt x="499" y="16"/>
                  </a:lnTo>
                  <a:lnTo>
                    <a:pt x="0" y="575"/>
                  </a:lnTo>
                  <a:lnTo>
                    <a:pt x="410" y="246"/>
                  </a:lnTo>
                  <a:lnTo>
                    <a:pt x="512" y="14"/>
                  </a:lnTo>
                  <a:lnTo>
                    <a:pt x="514" y="9"/>
                  </a:lnTo>
                  <a:lnTo>
                    <a:pt x="518" y="0"/>
                  </a:lnTo>
                  <a:lnTo>
                    <a:pt x="513" y="0"/>
                  </a:lnTo>
                  <a:close/>
                </a:path>
              </a:pathLst>
            </a:custGeom>
            <a:solidFill>
              <a:srgbClr val="6EBE4C"/>
            </a:solidFill>
            <a:ln cap="flat" cmpd="sng" w="9525">
              <a:solidFill>
                <a:srgbClr val="6EBE4C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8" name="Google Shape;458;p39"/>
            <p:cNvSpPr/>
            <p:nvPr/>
          </p:nvSpPr>
          <p:spPr>
            <a:xfrm>
              <a:off x="12801600" y="3143250"/>
              <a:ext cx="115888" cy="131762"/>
            </a:xfrm>
            <a:custGeom>
              <a:rect b="b" l="l" r="r" t="t"/>
              <a:pathLst>
                <a:path extrusionOk="0" h="83" w="73">
                  <a:moveTo>
                    <a:pt x="0" y="0"/>
                  </a:moveTo>
                  <a:lnTo>
                    <a:pt x="0" y="52"/>
                  </a:lnTo>
                  <a:lnTo>
                    <a:pt x="10" y="56"/>
                  </a:lnTo>
                  <a:lnTo>
                    <a:pt x="73" y="83"/>
                  </a:lnTo>
                  <a:lnTo>
                    <a:pt x="1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EBE4C"/>
            </a:solidFill>
            <a:ln cap="flat" cmpd="sng" w="9525">
              <a:solidFill>
                <a:srgbClr val="6EBE4C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9" name="Google Shape;459;p39"/>
            <p:cNvSpPr/>
            <p:nvPr/>
          </p:nvSpPr>
          <p:spPr>
            <a:xfrm>
              <a:off x="15228888" y="2792413"/>
              <a:ext cx="642938" cy="136525"/>
            </a:xfrm>
            <a:custGeom>
              <a:rect b="b" l="l" r="r" t="t"/>
              <a:pathLst>
                <a:path extrusionOk="0" h="86" w="405">
                  <a:moveTo>
                    <a:pt x="404" y="0"/>
                  </a:moveTo>
                  <a:lnTo>
                    <a:pt x="40" y="0"/>
                  </a:lnTo>
                  <a:lnTo>
                    <a:pt x="0" y="0"/>
                  </a:lnTo>
                  <a:lnTo>
                    <a:pt x="14" y="4"/>
                  </a:lnTo>
                  <a:lnTo>
                    <a:pt x="30" y="9"/>
                  </a:lnTo>
                  <a:lnTo>
                    <a:pt x="290" y="86"/>
                  </a:lnTo>
                  <a:lnTo>
                    <a:pt x="404" y="44"/>
                  </a:lnTo>
                  <a:lnTo>
                    <a:pt x="405" y="43"/>
                  </a:lnTo>
                  <a:lnTo>
                    <a:pt x="405" y="9"/>
                  </a:lnTo>
                  <a:lnTo>
                    <a:pt x="405" y="0"/>
                  </a:lnTo>
                  <a:lnTo>
                    <a:pt x="404" y="0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rgbClr val="4CC2E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0" name="Google Shape;460;p39"/>
            <p:cNvSpPr/>
            <p:nvPr/>
          </p:nvSpPr>
          <p:spPr>
            <a:xfrm>
              <a:off x="12917488" y="3260725"/>
              <a:ext cx="1433512" cy="444500"/>
            </a:xfrm>
            <a:custGeom>
              <a:rect b="b" l="l" r="r" t="t"/>
              <a:pathLst>
                <a:path extrusionOk="0" h="280" w="903">
                  <a:moveTo>
                    <a:pt x="0" y="9"/>
                  </a:moveTo>
                  <a:lnTo>
                    <a:pt x="903" y="280"/>
                  </a:lnTo>
                  <a:lnTo>
                    <a:pt x="655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rgbClr val="4CC2E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1" name="Google Shape;461;p39"/>
            <p:cNvSpPr/>
            <p:nvPr/>
          </p:nvSpPr>
          <p:spPr>
            <a:xfrm>
              <a:off x="14303375" y="2792413"/>
              <a:ext cx="173038" cy="171450"/>
            </a:xfrm>
            <a:custGeom>
              <a:rect b="b" l="l" r="r" t="t"/>
              <a:pathLst>
                <a:path extrusionOk="0" h="108" w="109">
                  <a:moveTo>
                    <a:pt x="109" y="0"/>
                  </a:moveTo>
                  <a:lnTo>
                    <a:pt x="26" y="0"/>
                  </a:lnTo>
                  <a:lnTo>
                    <a:pt x="24" y="9"/>
                  </a:lnTo>
                  <a:lnTo>
                    <a:pt x="0" y="108"/>
                  </a:lnTo>
                  <a:lnTo>
                    <a:pt x="100" y="9"/>
                  </a:lnTo>
                  <a:lnTo>
                    <a:pt x="109" y="0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chemeClr val="accent5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2" name="Google Shape;462;p39"/>
            <p:cNvSpPr/>
            <p:nvPr/>
          </p:nvSpPr>
          <p:spPr>
            <a:xfrm>
              <a:off x="14351000" y="3487738"/>
              <a:ext cx="1050925" cy="271462"/>
            </a:xfrm>
            <a:custGeom>
              <a:rect b="b" l="l" r="r" t="t"/>
              <a:pathLst>
                <a:path extrusionOk="0" h="171" w="662">
                  <a:moveTo>
                    <a:pt x="561" y="171"/>
                  </a:moveTo>
                  <a:lnTo>
                    <a:pt x="662" y="0"/>
                  </a:lnTo>
                  <a:lnTo>
                    <a:pt x="0" y="137"/>
                  </a:lnTo>
                  <a:lnTo>
                    <a:pt x="561" y="171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rgbClr val="4CC2E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3" name="Google Shape;463;p39"/>
            <p:cNvSpPr/>
            <p:nvPr/>
          </p:nvSpPr>
          <p:spPr>
            <a:xfrm>
              <a:off x="12801600" y="3275013"/>
              <a:ext cx="115888" cy="130175"/>
            </a:xfrm>
            <a:custGeom>
              <a:rect b="b" l="l" r="r" t="t"/>
              <a:pathLst>
                <a:path extrusionOk="0" h="82" w="73">
                  <a:moveTo>
                    <a:pt x="0" y="29"/>
                  </a:moveTo>
                  <a:lnTo>
                    <a:pt x="0" y="82"/>
                  </a:lnTo>
                  <a:lnTo>
                    <a:pt x="10" y="71"/>
                  </a:lnTo>
                  <a:lnTo>
                    <a:pt x="73" y="0"/>
                  </a:lnTo>
                  <a:lnTo>
                    <a:pt x="10" y="25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rgbClr val="4CC2E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4" name="Google Shape;464;p39"/>
            <p:cNvSpPr/>
            <p:nvPr/>
          </p:nvSpPr>
          <p:spPr>
            <a:xfrm>
              <a:off x="12801600" y="2792413"/>
              <a:ext cx="322263" cy="482600"/>
            </a:xfrm>
            <a:custGeom>
              <a:rect b="b" l="l" r="r" t="t"/>
              <a:pathLst>
                <a:path extrusionOk="0" h="304" w="203">
                  <a:moveTo>
                    <a:pt x="203" y="0"/>
                  </a:moveTo>
                  <a:lnTo>
                    <a:pt x="0" y="0"/>
                  </a:lnTo>
                  <a:lnTo>
                    <a:pt x="0" y="98"/>
                  </a:lnTo>
                  <a:lnTo>
                    <a:pt x="10" y="126"/>
                  </a:lnTo>
                  <a:lnTo>
                    <a:pt x="73" y="304"/>
                  </a:lnTo>
                  <a:lnTo>
                    <a:pt x="199" y="9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rgbClr val="4CC2E2"/>
            </a:solidFill>
            <a:ln cap="flat" cmpd="sng" w="9525">
              <a:solidFill>
                <a:srgbClr val="4CC2E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5" name="Google Shape;465;p39"/>
            <p:cNvSpPr/>
            <p:nvPr/>
          </p:nvSpPr>
          <p:spPr>
            <a:xfrm>
              <a:off x="14351000" y="2792413"/>
              <a:ext cx="814388" cy="912813"/>
            </a:xfrm>
            <a:custGeom>
              <a:rect b="b" l="l" r="r" t="t"/>
              <a:pathLst>
                <a:path extrusionOk="0" h="575" w="513">
                  <a:moveTo>
                    <a:pt x="490" y="9"/>
                  </a:moveTo>
                  <a:lnTo>
                    <a:pt x="468" y="22"/>
                  </a:lnTo>
                  <a:lnTo>
                    <a:pt x="139" y="211"/>
                  </a:lnTo>
                  <a:lnTo>
                    <a:pt x="0" y="575"/>
                  </a:lnTo>
                  <a:lnTo>
                    <a:pt x="499" y="16"/>
                  </a:lnTo>
                  <a:lnTo>
                    <a:pt x="505" y="9"/>
                  </a:lnTo>
                  <a:lnTo>
                    <a:pt x="513" y="0"/>
                  </a:lnTo>
                  <a:lnTo>
                    <a:pt x="505" y="0"/>
                  </a:lnTo>
                  <a:lnTo>
                    <a:pt x="490" y="9"/>
                  </a:lnTo>
                  <a:close/>
                </a:path>
              </a:pathLst>
            </a:custGeom>
            <a:solidFill>
              <a:srgbClr val="707372"/>
            </a:solidFill>
            <a:ln cap="flat" cmpd="sng" w="9525">
              <a:solidFill>
                <a:srgbClr val="70737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6" name="Google Shape;466;p39"/>
            <p:cNvSpPr/>
            <p:nvPr/>
          </p:nvSpPr>
          <p:spPr>
            <a:xfrm>
              <a:off x="15184438" y="2792413"/>
              <a:ext cx="504825" cy="695325"/>
            </a:xfrm>
            <a:custGeom>
              <a:rect b="b" l="l" r="r" t="t"/>
              <a:pathLst>
                <a:path extrusionOk="0" h="438" w="318">
                  <a:moveTo>
                    <a:pt x="58" y="9"/>
                  </a:moveTo>
                  <a:lnTo>
                    <a:pt x="42" y="4"/>
                  </a:lnTo>
                  <a:lnTo>
                    <a:pt x="28" y="0"/>
                  </a:lnTo>
                  <a:lnTo>
                    <a:pt x="0" y="0"/>
                  </a:lnTo>
                  <a:lnTo>
                    <a:pt x="3" y="9"/>
                  </a:lnTo>
                  <a:lnTo>
                    <a:pt x="3" y="11"/>
                  </a:lnTo>
                  <a:lnTo>
                    <a:pt x="137" y="438"/>
                  </a:lnTo>
                  <a:lnTo>
                    <a:pt x="318" y="86"/>
                  </a:lnTo>
                  <a:lnTo>
                    <a:pt x="58" y="9"/>
                  </a:lnTo>
                  <a:close/>
                </a:path>
              </a:pathLst>
            </a:custGeom>
            <a:solidFill>
              <a:srgbClr val="707372"/>
            </a:solidFill>
            <a:ln cap="flat" cmpd="sng" w="9525">
              <a:solidFill>
                <a:srgbClr val="70737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7" name="Google Shape;467;p39"/>
            <p:cNvSpPr/>
            <p:nvPr/>
          </p:nvSpPr>
          <p:spPr>
            <a:xfrm>
              <a:off x="13995400" y="3705225"/>
              <a:ext cx="639763" cy="111125"/>
            </a:xfrm>
            <a:custGeom>
              <a:rect b="b" l="l" r="r" t="t"/>
              <a:pathLst>
                <a:path extrusionOk="0" h="70" w="403">
                  <a:moveTo>
                    <a:pt x="403" y="70"/>
                  </a:moveTo>
                  <a:lnTo>
                    <a:pt x="224" y="0"/>
                  </a:lnTo>
                  <a:lnTo>
                    <a:pt x="0" y="70"/>
                  </a:lnTo>
                  <a:lnTo>
                    <a:pt x="403" y="70"/>
                  </a:lnTo>
                  <a:close/>
                </a:path>
              </a:pathLst>
            </a:custGeom>
            <a:solidFill>
              <a:srgbClr val="707372"/>
            </a:solidFill>
            <a:ln cap="flat" cmpd="sng" w="9525">
              <a:solidFill>
                <a:srgbClr val="70737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8" name="Google Shape;468;p39"/>
            <p:cNvSpPr/>
            <p:nvPr/>
          </p:nvSpPr>
          <p:spPr>
            <a:xfrm>
              <a:off x="12801600" y="2949575"/>
              <a:ext cx="115888" cy="325437"/>
            </a:xfrm>
            <a:custGeom>
              <a:rect b="b" l="l" r="r" t="t"/>
              <a:pathLst>
                <a:path extrusionOk="0" h="205" w="73">
                  <a:moveTo>
                    <a:pt x="0" y="0"/>
                  </a:moveTo>
                  <a:lnTo>
                    <a:pt x="0" y="122"/>
                  </a:lnTo>
                  <a:lnTo>
                    <a:pt x="10" y="133"/>
                  </a:lnTo>
                  <a:lnTo>
                    <a:pt x="73" y="205"/>
                  </a:lnTo>
                  <a:lnTo>
                    <a:pt x="10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07372"/>
            </a:solidFill>
            <a:ln cap="flat" cmpd="sng" w="9525">
              <a:solidFill>
                <a:srgbClr val="70737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69" name="Google Shape;469;p39"/>
            <p:cNvSpPr/>
            <p:nvPr/>
          </p:nvSpPr>
          <p:spPr>
            <a:xfrm>
              <a:off x="13708063" y="2792413"/>
              <a:ext cx="595313" cy="171450"/>
            </a:xfrm>
            <a:custGeom>
              <a:rect b="b" l="l" r="r" t="t"/>
              <a:pathLst>
                <a:path extrusionOk="0" h="108" w="375">
                  <a:moveTo>
                    <a:pt x="236" y="9"/>
                  </a:moveTo>
                  <a:lnTo>
                    <a:pt x="223" y="0"/>
                  </a:lnTo>
                  <a:lnTo>
                    <a:pt x="0" y="0"/>
                  </a:lnTo>
                  <a:lnTo>
                    <a:pt x="31" y="9"/>
                  </a:lnTo>
                  <a:lnTo>
                    <a:pt x="375" y="108"/>
                  </a:lnTo>
                  <a:lnTo>
                    <a:pt x="236" y="9"/>
                  </a:lnTo>
                  <a:close/>
                </a:path>
              </a:pathLst>
            </a:custGeom>
            <a:solidFill>
              <a:srgbClr val="707372"/>
            </a:solidFill>
            <a:ln cap="flat" cmpd="sng" w="9525">
              <a:solidFill>
                <a:srgbClr val="707372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0" name="Google Shape;470;p39"/>
            <p:cNvSpPr/>
            <p:nvPr/>
          </p:nvSpPr>
          <p:spPr>
            <a:xfrm>
              <a:off x="15401925" y="2860675"/>
              <a:ext cx="469900" cy="627063"/>
            </a:xfrm>
            <a:custGeom>
              <a:rect b="b" l="l" r="r" t="t"/>
              <a:pathLst>
                <a:path extrusionOk="0" h="395" w="296">
                  <a:moveTo>
                    <a:pt x="295" y="1"/>
                  </a:moveTo>
                  <a:lnTo>
                    <a:pt x="181" y="43"/>
                  </a:lnTo>
                  <a:lnTo>
                    <a:pt x="0" y="395"/>
                  </a:lnTo>
                  <a:lnTo>
                    <a:pt x="295" y="120"/>
                  </a:lnTo>
                  <a:lnTo>
                    <a:pt x="296" y="119"/>
                  </a:lnTo>
                  <a:lnTo>
                    <a:pt x="296" y="0"/>
                  </a:lnTo>
                  <a:lnTo>
                    <a:pt x="295" y="1"/>
                  </a:lnTo>
                  <a:close/>
                </a:path>
              </a:pathLst>
            </a:custGeom>
            <a:solidFill>
              <a:srgbClr val="E74783"/>
            </a:solidFill>
            <a:ln cap="flat" cmpd="sng" w="9525">
              <a:solidFill>
                <a:srgbClr val="E7478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1" name="Google Shape;471;p39"/>
            <p:cNvSpPr/>
            <p:nvPr/>
          </p:nvSpPr>
          <p:spPr>
            <a:xfrm>
              <a:off x="15552738" y="3687763"/>
              <a:ext cx="319088" cy="128587"/>
            </a:xfrm>
            <a:custGeom>
              <a:rect b="b" l="l" r="r" t="t"/>
              <a:pathLst>
                <a:path extrusionOk="0" h="81" w="201">
                  <a:moveTo>
                    <a:pt x="13" y="57"/>
                  </a:moveTo>
                  <a:lnTo>
                    <a:pt x="0" y="81"/>
                  </a:lnTo>
                  <a:lnTo>
                    <a:pt x="200" y="81"/>
                  </a:lnTo>
                  <a:lnTo>
                    <a:pt x="201" y="81"/>
                  </a:lnTo>
                  <a:lnTo>
                    <a:pt x="201" y="0"/>
                  </a:lnTo>
                  <a:lnTo>
                    <a:pt x="200" y="0"/>
                  </a:lnTo>
                  <a:lnTo>
                    <a:pt x="13" y="57"/>
                  </a:lnTo>
                  <a:close/>
                </a:path>
              </a:pathLst>
            </a:custGeom>
            <a:solidFill>
              <a:srgbClr val="E74783"/>
            </a:solidFill>
            <a:ln cap="flat" cmpd="sng" w="9525">
              <a:solidFill>
                <a:srgbClr val="E7478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2" name="Google Shape;472;p39"/>
            <p:cNvSpPr/>
            <p:nvPr/>
          </p:nvSpPr>
          <p:spPr>
            <a:xfrm>
              <a:off x="13303250" y="3705225"/>
              <a:ext cx="1047750" cy="111125"/>
            </a:xfrm>
            <a:custGeom>
              <a:rect b="b" l="l" r="r" t="t"/>
              <a:pathLst>
                <a:path extrusionOk="0" h="70" w="660">
                  <a:moveTo>
                    <a:pt x="436" y="70"/>
                  </a:moveTo>
                  <a:lnTo>
                    <a:pt x="660" y="0"/>
                  </a:lnTo>
                  <a:lnTo>
                    <a:pt x="0" y="70"/>
                  </a:lnTo>
                  <a:lnTo>
                    <a:pt x="436" y="70"/>
                  </a:lnTo>
                  <a:close/>
                </a:path>
              </a:pathLst>
            </a:custGeom>
            <a:solidFill>
              <a:srgbClr val="E74783"/>
            </a:solidFill>
            <a:ln cap="flat" cmpd="sng" w="9525">
              <a:solidFill>
                <a:srgbClr val="E7478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3" name="Google Shape;473;p39"/>
            <p:cNvSpPr/>
            <p:nvPr/>
          </p:nvSpPr>
          <p:spPr>
            <a:xfrm>
              <a:off x="12917488" y="2792413"/>
              <a:ext cx="555625" cy="482600"/>
            </a:xfrm>
            <a:custGeom>
              <a:rect b="b" l="l" r="r" t="t"/>
              <a:pathLst>
                <a:path extrusionOk="0" h="304" w="350">
                  <a:moveTo>
                    <a:pt x="350" y="0"/>
                  </a:moveTo>
                  <a:lnTo>
                    <a:pt x="130" y="0"/>
                  </a:lnTo>
                  <a:lnTo>
                    <a:pt x="126" y="9"/>
                  </a:lnTo>
                  <a:lnTo>
                    <a:pt x="0" y="304"/>
                  </a:lnTo>
                  <a:lnTo>
                    <a:pt x="339" y="9"/>
                  </a:lnTo>
                  <a:lnTo>
                    <a:pt x="350" y="0"/>
                  </a:lnTo>
                  <a:close/>
                </a:path>
              </a:pathLst>
            </a:custGeom>
            <a:solidFill>
              <a:srgbClr val="E74783"/>
            </a:solidFill>
            <a:ln cap="flat" cmpd="sng" w="9525">
              <a:solidFill>
                <a:srgbClr val="E74783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4" name="Google Shape;474;p39"/>
            <p:cNvSpPr/>
            <p:nvPr/>
          </p:nvSpPr>
          <p:spPr>
            <a:xfrm>
              <a:off x="15401925" y="3276600"/>
              <a:ext cx="469900" cy="211137"/>
            </a:xfrm>
            <a:custGeom>
              <a:rect b="b" l="l" r="r" t="t"/>
              <a:pathLst>
                <a:path extrusionOk="0" h="133" w="296">
                  <a:moveTo>
                    <a:pt x="295" y="0"/>
                  </a:moveTo>
                  <a:lnTo>
                    <a:pt x="0" y="133"/>
                  </a:lnTo>
                  <a:lnTo>
                    <a:pt x="295" y="131"/>
                  </a:lnTo>
                  <a:lnTo>
                    <a:pt x="296" y="131"/>
                  </a:lnTo>
                  <a:lnTo>
                    <a:pt x="296" y="0"/>
                  </a:lnTo>
                  <a:lnTo>
                    <a:pt x="295" y="0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5" name="Google Shape;475;p39"/>
            <p:cNvSpPr/>
            <p:nvPr/>
          </p:nvSpPr>
          <p:spPr>
            <a:xfrm>
              <a:off x="14303375" y="2792413"/>
              <a:ext cx="849313" cy="334962"/>
            </a:xfrm>
            <a:custGeom>
              <a:rect b="b" l="l" r="r" t="t"/>
              <a:pathLst>
                <a:path extrusionOk="0" h="211" w="535">
                  <a:moveTo>
                    <a:pt x="498" y="22"/>
                  </a:moveTo>
                  <a:lnTo>
                    <a:pt x="520" y="9"/>
                  </a:lnTo>
                  <a:lnTo>
                    <a:pt x="535" y="0"/>
                  </a:lnTo>
                  <a:lnTo>
                    <a:pt x="508" y="0"/>
                  </a:lnTo>
                  <a:lnTo>
                    <a:pt x="465" y="9"/>
                  </a:lnTo>
                  <a:lnTo>
                    <a:pt x="0" y="108"/>
                  </a:lnTo>
                  <a:lnTo>
                    <a:pt x="169" y="211"/>
                  </a:lnTo>
                  <a:lnTo>
                    <a:pt x="498" y="22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6" name="Google Shape;476;p39"/>
            <p:cNvSpPr/>
            <p:nvPr/>
          </p:nvSpPr>
          <p:spPr>
            <a:xfrm>
              <a:off x="14270038" y="2792413"/>
              <a:ext cx="74613" cy="171450"/>
            </a:xfrm>
            <a:custGeom>
              <a:rect b="b" l="l" r="r" t="t"/>
              <a:pathLst>
                <a:path extrusionOk="0" h="108" w="47">
                  <a:moveTo>
                    <a:pt x="47" y="0"/>
                  </a:moveTo>
                  <a:lnTo>
                    <a:pt x="0" y="0"/>
                  </a:lnTo>
                  <a:lnTo>
                    <a:pt x="2" y="9"/>
                  </a:lnTo>
                  <a:lnTo>
                    <a:pt x="21" y="108"/>
                  </a:lnTo>
                  <a:lnTo>
                    <a:pt x="45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chemeClr val="accent1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7" name="Google Shape;477;p39"/>
            <p:cNvSpPr/>
            <p:nvPr/>
          </p:nvSpPr>
          <p:spPr>
            <a:xfrm>
              <a:off x="14351000" y="3182938"/>
              <a:ext cx="1050925" cy="522287"/>
            </a:xfrm>
            <a:custGeom>
              <a:rect b="b" l="l" r="r" t="t"/>
              <a:pathLst>
                <a:path extrusionOk="0" h="329" w="662">
                  <a:moveTo>
                    <a:pt x="0" y="329"/>
                  </a:moveTo>
                  <a:lnTo>
                    <a:pt x="662" y="192"/>
                  </a:lnTo>
                  <a:lnTo>
                    <a:pt x="410" y="0"/>
                  </a:lnTo>
                  <a:lnTo>
                    <a:pt x="0" y="329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8" name="Google Shape;478;p39"/>
            <p:cNvSpPr/>
            <p:nvPr/>
          </p:nvSpPr>
          <p:spPr>
            <a:xfrm>
              <a:off x="15401925" y="3487738"/>
              <a:ext cx="171450" cy="328612"/>
            </a:xfrm>
            <a:custGeom>
              <a:rect b="b" l="l" r="r" t="t"/>
              <a:pathLst>
                <a:path extrusionOk="0" h="207" w="108">
                  <a:moveTo>
                    <a:pt x="95" y="207"/>
                  </a:moveTo>
                  <a:lnTo>
                    <a:pt x="108" y="183"/>
                  </a:lnTo>
                  <a:lnTo>
                    <a:pt x="0" y="0"/>
                  </a:lnTo>
                  <a:lnTo>
                    <a:pt x="5" y="207"/>
                  </a:lnTo>
                  <a:lnTo>
                    <a:pt x="95" y="207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9" name="Google Shape;479;p39"/>
            <p:cNvSpPr/>
            <p:nvPr/>
          </p:nvSpPr>
          <p:spPr>
            <a:xfrm>
              <a:off x="13957300" y="2963863"/>
              <a:ext cx="393700" cy="741363"/>
            </a:xfrm>
            <a:custGeom>
              <a:rect b="b" l="l" r="r" t="t"/>
              <a:pathLst>
                <a:path extrusionOk="0" h="467" w="248">
                  <a:moveTo>
                    <a:pt x="0" y="187"/>
                  </a:moveTo>
                  <a:lnTo>
                    <a:pt x="248" y="467"/>
                  </a:lnTo>
                  <a:lnTo>
                    <a:pt x="218" y="0"/>
                  </a:lnTo>
                  <a:lnTo>
                    <a:pt x="0" y="187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0" name="Google Shape;480;p39"/>
            <p:cNvSpPr/>
            <p:nvPr/>
          </p:nvSpPr>
          <p:spPr>
            <a:xfrm>
              <a:off x="12801600" y="3225800"/>
              <a:ext cx="115888" cy="95250"/>
            </a:xfrm>
            <a:custGeom>
              <a:rect b="b" l="l" r="r" t="t"/>
              <a:pathLst>
                <a:path extrusionOk="0" h="60" w="73">
                  <a:moveTo>
                    <a:pt x="0" y="0"/>
                  </a:moveTo>
                  <a:lnTo>
                    <a:pt x="0" y="60"/>
                  </a:lnTo>
                  <a:lnTo>
                    <a:pt x="10" y="56"/>
                  </a:lnTo>
                  <a:lnTo>
                    <a:pt x="73" y="31"/>
                  </a:lnTo>
                  <a:lnTo>
                    <a:pt x="10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1" name="Google Shape;481;p39"/>
            <p:cNvSpPr/>
            <p:nvPr/>
          </p:nvSpPr>
          <p:spPr>
            <a:xfrm>
              <a:off x="12917488" y="2792413"/>
              <a:ext cx="1385887" cy="482600"/>
            </a:xfrm>
            <a:custGeom>
              <a:rect b="b" l="l" r="r" t="t"/>
              <a:pathLst>
                <a:path extrusionOk="0" h="304" w="873">
                  <a:moveTo>
                    <a:pt x="498" y="0"/>
                  </a:moveTo>
                  <a:lnTo>
                    <a:pt x="351" y="0"/>
                  </a:lnTo>
                  <a:lnTo>
                    <a:pt x="350" y="0"/>
                  </a:lnTo>
                  <a:lnTo>
                    <a:pt x="339" y="9"/>
                  </a:lnTo>
                  <a:lnTo>
                    <a:pt x="0" y="304"/>
                  </a:lnTo>
                  <a:lnTo>
                    <a:pt x="873" y="108"/>
                  </a:lnTo>
                  <a:lnTo>
                    <a:pt x="529" y="9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E32726"/>
            </a:solidFill>
            <a:ln cap="flat" cmpd="sng" w="9525">
              <a:solidFill>
                <a:srgbClr val="E32726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2" name="Google Shape;482;p39"/>
            <p:cNvSpPr/>
            <p:nvPr/>
          </p:nvSpPr>
          <p:spPr>
            <a:xfrm>
              <a:off x="15401925" y="3049588"/>
              <a:ext cx="469900" cy="438150"/>
            </a:xfrm>
            <a:custGeom>
              <a:rect b="b" l="l" r="r" t="t"/>
              <a:pathLst>
                <a:path extrusionOk="0" h="276" w="296">
                  <a:moveTo>
                    <a:pt x="295" y="1"/>
                  </a:moveTo>
                  <a:lnTo>
                    <a:pt x="0" y="276"/>
                  </a:lnTo>
                  <a:lnTo>
                    <a:pt x="295" y="143"/>
                  </a:lnTo>
                  <a:lnTo>
                    <a:pt x="296" y="143"/>
                  </a:lnTo>
                  <a:lnTo>
                    <a:pt x="296" y="0"/>
                  </a:lnTo>
                  <a:lnTo>
                    <a:pt x="295" y="1"/>
                  </a:lnTo>
                  <a:close/>
                </a:path>
              </a:pathLst>
            </a:custGeom>
            <a:solidFill>
              <a:srgbClr val="498BCA"/>
            </a:solidFill>
            <a:ln cap="flat" cmpd="sng" w="9525">
              <a:solidFill>
                <a:srgbClr val="498BCA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3" name="Google Shape;483;p39"/>
            <p:cNvSpPr/>
            <p:nvPr/>
          </p:nvSpPr>
          <p:spPr>
            <a:xfrm>
              <a:off x="15001875" y="2792413"/>
              <a:ext cx="400050" cy="695325"/>
            </a:xfrm>
            <a:custGeom>
              <a:rect b="b" l="l" r="r" t="t"/>
              <a:pathLst>
                <a:path extrusionOk="0" h="438" w="252">
                  <a:moveTo>
                    <a:pt x="118" y="9"/>
                  </a:moveTo>
                  <a:lnTo>
                    <a:pt x="115" y="0"/>
                  </a:lnTo>
                  <a:lnTo>
                    <a:pt x="108" y="0"/>
                  </a:lnTo>
                  <a:lnTo>
                    <a:pt x="104" y="9"/>
                  </a:lnTo>
                  <a:lnTo>
                    <a:pt x="102" y="14"/>
                  </a:lnTo>
                  <a:lnTo>
                    <a:pt x="0" y="246"/>
                  </a:lnTo>
                  <a:lnTo>
                    <a:pt x="252" y="438"/>
                  </a:lnTo>
                  <a:lnTo>
                    <a:pt x="118" y="11"/>
                  </a:lnTo>
                  <a:lnTo>
                    <a:pt x="118" y="9"/>
                  </a:lnTo>
                  <a:close/>
                </a:path>
              </a:pathLst>
            </a:custGeom>
            <a:solidFill>
              <a:srgbClr val="498BCA"/>
            </a:solidFill>
            <a:ln cap="flat" cmpd="sng" w="9525">
              <a:solidFill>
                <a:srgbClr val="498BCA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4" name="Google Shape;484;p39"/>
            <p:cNvSpPr/>
            <p:nvPr/>
          </p:nvSpPr>
          <p:spPr>
            <a:xfrm>
              <a:off x="14351000" y="3705225"/>
              <a:ext cx="922338" cy="111125"/>
            </a:xfrm>
            <a:custGeom>
              <a:rect b="b" l="l" r="r" t="t"/>
              <a:pathLst>
                <a:path extrusionOk="0" h="70" w="581">
                  <a:moveTo>
                    <a:pt x="0" y="0"/>
                  </a:moveTo>
                  <a:lnTo>
                    <a:pt x="179" y="70"/>
                  </a:lnTo>
                  <a:lnTo>
                    <a:pt x="581" y="70"/>
                  </a:lnTo>
                  <a:lnTo>
                    <a:pt x="561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8BCA"/>
            </a:solidFill>
            <a:ln cap="flat" cmpd="sng" w="9525">
              <a:solidFill>
                <a:srgbClr val="498BCA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5" name="Google Shape;485;p39"/>
            <p:cNvSpPr/>
            <p:nvPr/>
          </p:nvSpPr>
          <p:spPr>
            <a:xfrm>
              <a:off x="12917488" y="3275013"/>
              <a:ext cx="1433512" cy="541337"/>
            </a:xfrm>
            <a:custGeom>
              <a:rect b="b" l="l" r="r" t="t"/>
              <a:pathLst>
                <a:path extrusionOk="0" h="341" w="903">
                  <a:moveTo>
                    <a:pt x="179" y="336"/>
                  </a:moveTo>
                  <a:lnTo>
                    <a:pt x="182" y="341"/>
                  </a:lnTo>
                  <a:lnTo>
                    <a:pt x="243" y="341"/>
                  </a:lnTo>
                  <a:lnTo>
                    <a:pt x="903" y="271"/>
                  </a:lnTo>
                  <a:lnTo>
                    <a:pt x="0" y="0"/>
                  </a:lnTo>
                  <a:lnTo>
                    <a:pt x="179" y="336"/>
                  </a:lnTo>
                  <a:close/>
                </a:path>
              </a:pathLst>
            </a:custGeom>
            <a:solidFill>
              <a:srgbClr val="498BCA"/>
            </a:solidFill>
            <a:ln cap="flat" cmpd="sng" w="9525">
              <a:solidFill>
                <a:srgbClr val="498BCA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6" name="Google Shape;486;p39"/>
            <p:cNvSpPr/>
            <p:nvPr/>
          </p:nvSpPr>
          <p:spPr>
            <a:xfrm>
              <a:off x="14062075" y="2792413"/>
              <a:ext cx="241300" cy="171450"/>
            </a:xfrm>
            <a:custGeom>
              <a:rect b="b" l="l" r="r" t="t"/>
              <a:pathLst>
                <a:path extrusionOk="0" h="108" w="152">
                  <a:moveTo>
                    <a:pt x="152" y="108"/>
                  </a:moveTo>
                  <a:lnTo>
                    <a:pt x="133" y="9"/>
                  </a:lnTo>
                  <a:lnTo>
                    <a:pt x="131" y="0"/>
                  </a:lnTo>
                  <a:lnTo>
                    <a:pt x="0" y="0"/>
                  </a:lnTo>
                  <a:lnTo>
                    <a:pt x="13" y="9"/>
                  </a:lnTo>
                  <a:lnTo>
                    <a:pt x="152" y="108"/>
                  </a:lnTo>
                  <a:close/>
                </a:path>
              </a:pathLst>
            </a:custGeom>
            <a:solidFill>
              <a:srgbClr val="498BCA"/>
            </a:solidFill>
            <a:ln cap="flat" cmpd="sng" w="9525">
              <a:solidFill>
                <a:srgbClr val="498BCA"/>
              </a:solidFill>
              <a:prstDash val="solid"/>
              <a:miter lim="800000"/>
              <a:headEnd len="sm" w="sm" type="none"/>
              <a:tailEnd len="sm" w="sm" type="none"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7" name="Google Shape;487;p39"/>
            <p:cNvSpPr/>
            <p:nvPr/>
          </p:nvSpPr>
          <p:spPr>
            <a:xfrm>
              <a:off x="13903325" y="3136900"/>
              <a:ext cx="395288" cy="400049"/>
            </a:xfrm>
            <a:custGeom>
              <a:rect b="b" l="l" r="r" t="t"/>
              <a:pathLst>
                <a:path extrusionOk="0" h="834" w="825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8" name="Google Shape;488;p39"/>
            <p:cNvSpPr/>
            <p:nvPr/>
          </p:nvSpPr>
          <p:spPr>
            <a:xfrm>
              <a:off x="14747875" y="3143250"/>
              <a:ext cx="441325" cy="393700"/>
            </a:xfrm>
            <a:custGeom>
              <a:rect b="b" l="l" r="r" t="t"/>
              <a:pathLst>
                <a:path extrusionOk="0" h="248" w="278">
                  <a:moveTo>
                    <a:pt x="200" y="0"/>
                  </a:moveTo>
                  <a:lnTo>
                    <a:pt x="139" y="169"/>
                  </a:lnTo>
                  <a:lnTo>
                    <a:pt x="77" y="0"/>
                  </a:lnTo>
                  <a:lnTo>
                    <a:pt x="0" y="0"/>
                  </a:lnTo>
                  <a:lnTo>
                    <a:pt x="102" y="248"/>
                  </a:lnTo>
                  <a:lnTo>
                    <a:pt x="176" y="248"/>
                  </a:lnTo>
                  <a:lnTo>
                    <a:pt x="278" y="0"/>
                  </a:lnTo>
                  <a:lnTo>
                    <a:pt x="2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89" name="Google Shape;489;p39"/>
            <p:cNvSpPr/>
            <p:nvPr/>
          </p:nvSpPr>
          <p:spPr>
            <a:xfrm>
              <a:off x="13454063" y="3136900"/>
              <a:ext cx="409575" cy="406400"/>
            </a:xfrm>
            <a:custGeom>
              <a:rect b="b" l="l" r="r" t="t"/>
              <a:pathLst>
                <a:path extrusionOk="0" h="848" w="856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0" name="Google Shape;490;p39"/>
            <p:cNvSpPr/>
            <p:nvPr/>
          </p:nvSpPr>
          <p:spPr>
            <a:xfrm>
              <a:off x="13087350" y="3025775"/>
              <a:ext cx="355600" cy="511175"/>
            </a:xfrm>
            <a:custGeom>
              <a:rect b="b" l="l" r="r" t="t"/>
              <a:pathLst>
                <a:path extrusionOk="0" h="322" w="224">
                  <a:moveTo>
                    <a:pt x="224" y="259"/>
                  </a:moveTo>
                  <a:lnTo>
                    <a:pt x="69" y="259"/>
                  </a:lnTo>
                  <a:lnTo>
                    <a:pt x="69" y="0"/>
                  </a:lnTo>
                  <a:lnTo>
                    <a:pt x="0" y="0"/>
                  </a:lnTo>
                  <a:lnTo>
                    <a:pt x="0" y="322"/>
                  </a:lnTo>
                  <a:lnTo>
                    <a:pt x="224" y="322"/>
                  </a:lnTo>
                  <a:lnTo>
                    <a:pt x="224" y="2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1" name="Google Shape;491;p39"/>
            <p:cNvSpPr/>
            <p:nvPr/>
          </p:nvSpPr>
          <p:spPr>
            <a:xfrm>
              <a:off x="15173325" y="3136900"/>
              <a:ext cx="422274" cy="406400"/>
            </a:xfrm>
            <a:custGeom>
              <a:rect b="b" l="l" r="r" t="t"/>
              <a:pathLst>
                <a:path extrusionOk="0" h="848" w="881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2" name="Google Shape;492;p39"/>
            <p:cNvSpPr/>
            <p:nvPr/>
          </p:nvSpPr>
          <p:spPr>
            <a:xfrm>
              <a:off x="14341475" y="3136900"/>
              <a:ext cx="422275" cy="406400"/>
            </a:xfrm>
            <a:custGeom>
              <a:rect b="b" l="l" r="r" t="t"/>
              <a:pathLst>
                <a:path extrusionOk="0" h="848" w="882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493" name="Google Shape;493;p39"/>
          <p:cNvGrpSpPr/>
          <p:nvPr/>
        </p:nvGrpSpPr>
        <p:grpSpPr>
          <a:xfrm>
            <a:off x="428143" y="3839402"/>
            <a:ext cx="2307946" cy="210660"/>
            <a:chOff x="146050" y="879475"/>
            <a:chExt cx="12192000" cy="1112838"/>
          </a:xfrm>
        </p:grpSpPr>
        <p:sp>
          <p:nvSpPr>
            <p:cNvPr id="494" name="Google Shape;494;p39"/>
            <p:cNvSpPr/>
            <p:nvPr/>
          </p:nvSpPr>
          <p:spPr>
            <a:xfrm>
              <a:off x="146050" y="935038"/>
              <a:ext cx="952500" cy="1039813"/>
            </a:xfrm>
            <a:custGeom>
              <a:rect b="b" l="l" r="r" t="t"/>
              <a:pathLst>
                <a:path extrusionOk="0" h="360" w="332">
                  <a:moveTo>
                    <a:pt x="0" y="0"/>
                  </a:moveTo>
                  <a:cubicBezTo>
                    <a:pt x="140" y="0"/>
                    <a:pt x="140" y="0"/>
                    <a:pt x="140" y="0"/>
                  </a:cubicBezTo>
                  <a:cubicBezTo>
                    <a:pt x="254" y="0"/>
                    <a:pt x="332" y="77"/>
                    <a:pt x="332" y="179"/>
                  </a:cubicBezTo>
                  <a:cubicBezTo>
                    <a:pt x="332" y="180"/>
                    <a:pt x="332" y="180"/>
                    <a:pt x="332" y="180"/>
                  </a:cubicBezTo>
                  <a:cubicBezTo>
                    <a:pt x="332" y="281"/>
                    <a:pt x="254" y="360"/>
                    <a:pt x="140" y="360"/>
                  </a:cubicBezTo>
                  <a:cubicBezTo>
                    <a:pt x="0" y="360"/>
                    <a:pt x="0" y="360"/>
                    <a:pt x="0" y="360"/>
                  </a:cubicBezTo>
                  <a:lnTo>
                    <a:pt x="0" y="0"/>
                  </a:lnTo>
                  <a:close/>
                  <a:moveTo>
                    <a:pt x="79" y="71"/>
                  </a:moveTo>
                  <a:cubicBezTo>
                    <a:pt x="79" y="289"/>
                    <a:pt x="79" y="289"/>
                    <a:pt x="79" y="289"/>
                  </a:cubicBezTo>
                  <a:cubicBezTo>
                    <a:pt x="140" y="289"/>
                    <a:pt x="140" y="289"/>
                    <a:pt x="140" y="289"/>
                  </a:cubicBezTo>
                  <a:cubicBezTo>
                    <a:pt x="205" y="289"/>
                    <a:pt x="249" y="245"/>
                    <a:pt x="249" y="181"/>
                  </a:cubicBezTo>
                  <a:cubicBezTo>
                    <a:pt x="249" y="180"/>
                    <a:pt x="249" y="180"/>
                    <a:pt x="249" y="180"/>
                  </a:cubicBezTo>
                  <a:cubicBezTo>
                    <a:pt x="249" y="116"/>
                    <a:pt x="205" y="71"/>
                    <a:pt x="140" y="71"/>
                  </a:cubicBezTo>
                  <a:lnTo>
                    <a:pt x="79" y="7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5" name="Google Shape;495;p39"/>
            <p:cNvSpPr/>
            <p:nvPr/>
          </p:nvSpPr>
          <p:spPr>
            <a:xfrm>
              <a:off x="1222375" y="887413"/>
              <a:ext cx="234950" cy="1087437"/>
            </a:xfrm>
            <a:custGeom>
              <a:rect b="b" l="l" r="r" t="t"/>
              <a:pathLst>
                <a:path extrusionOk="0" h="685" w="148">
                  <a:moveTo>
                    <a:pt x="0" y="0"/>
                  </a:moveTo>
                  <a:lnTo>
                    <a:pt x="148" y="0"/>
                  </a:lnTo>
                  <a:lnTo>
                    <a:pt x="148" y="128"/>
                  </a:lnTo>
                  <a:lnTo>
                    <a:pt x="0" y="128"/>
                  </a:lnTo>
                  <a:lnTo>
                    <a:pt x="0" y="0"/>
                  </a:lnTo>
                  <a:close/>
                  <a:moveTo>
                    <a:pt x="4" y="182"/>
                  </a:moveTo>
                  <a:lnTo>
                    <a:pt x="145" y="182"/>
                  </a:lnTo>
                  <a:lnTo>
                    <a:pt x="145" y="685"/>
                  </a:lnTo>
                  <a:lnTo>
                    <a:pt x="4" y="685"/>
                  </a:lnTo>
                  <a:lnTo>
                    <a:pt x="4" y="18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6" name="Google Shape;496;p39"/>
            <p:cNvSpPr/>
            <p:nvPr/>
          </p:nvSpPr>
          <p:spPr>
            <a:xfrm>
              <a:off x="1549400" y="879475"/>
              <a:ext cx="1065213" cy="1095375"/>
            </a:xfrm>
            <a:custGeom>
              <a:rect b="b" l="l" r="r" t="t"/>
              <a:pathLst>
                <a:path extrusionOk="0" h="379" w="371">
                  <a:moveTo>
                    <a:pt x="33" y="170"/>
                  </a:moveTo>
                  <a:cubicBezTo>
                    <a:pt x="0" y="170"/>
                    <a:pt x="0" y="170"/>
                    <a:pt x="0" y="170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33" y="88"/>
                    <a:pt x="33" y="88"/>
                    <a:pt x="33" y="88"/>
                  </a:cubicBezTo>
                  <a:cubicBezTo>
                    <a:pt x="33" y="58"/>
                    <a:pt x="41" y="36"/>
                    <a:pt x="55" y="21"/>
                  </a:cubicBezTo>
                  <a:cubicBezTo>
                    <a:pt x="69" y="7"/>
                    <a:pt x="91" y="0"/>
                    <a:pt x="118" y="0"/>
                  </a:cubicBezTo>
                  <a:cubicBezTo>
                    <a:pt x="143" y="0"/>
                    <a:pt x="160" y="3"/>
                    <a:pt x="174" y="7"/>
                  </a:cubicBezTo>
                  <a:cubicBezTo>
                    <a:pt x="174" y="72"/>
                    <a:pt x="174" y="72"/>
                    <a:pt x="174" y="72"/>
                  </a:cubicBezTo>
                  <a:cubicBezTo>
                    <a:pt x="163" y="68"/>
                    <a:pt x="152" y="66"/>
                    <a:pt x="138" y="66"/>
                  </a:cubicBezTo>
                  <a:cubicBezTo>
                    <a:pt x="120" y="66"/>
                    <a:pt x="110" y="75"/>
                    <a:pt x="110" y="95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73" y="106"/>
                    <a:pt x="173" y="106"/>
                    <a:pt x="173" y="106"/>
                  </a:cubicBezTo>
                  <a:cubicBezTo>
                    <a:pt x="173" y="170"/>
                    <a:pt x="173" y="170"/>
                    <a:pt x="173" y="170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11" y="379"/>
                    <a:pt x="111" y="379"/>
                    <a:pt x="111" y="379"/>
                  </a:cubicBezTo>
                  <a:cubicBezTo>
                    <a:pt x="33" y="379"/>
                    <a:pt x="33" y="379"/>
                    <a:pt x="33" y="379"/>
                  </a:cubicBezTo>
                  <a:lnTo>
                    <a:pt x="33" y="170"/>
                  </a:lnTo>
                  <a:close/>
                  <a:moveTo>
                    <a:pt x="230" y="170"/>
                  </a:moveTo>
                  <a:cubicBezTo>
                    <a:pt x="197" y="170"/>
                    <a:pt x="197" y="170"/>
                    <a:pt x="197" y="170"/>
                  </a:cubicBezTo>
                  <a:cubicBezTo>
                    <a:pt x="197" y="106"/>
                    <a:pt x="197" y="106"/>
                    <a:pt x="197" y="106"/>
                  </a:cubicBezTo>
                  <a:cubicBezTo>
                    <a:pt x="230" y="106"/>
                    <a:pt x="230" y="106"/>
                    <a:pt x="230" y="106"/>
                  </a:cubicBezTo>
                  <a:cubicBezTo>
                    <a:pt x="230" y="88"/>
                    <a:pt x="230" y="88"/>
                    <a:pt x="230" y="88"/>
                  </a:cubicBezTo>
                  <a:cubicBezTo>
                    <a:pt x="230" y="58"/>
                    <a:pt x="237" y="36"/>
                    <a:pt x="252" y="21"/>
                  </a:cubicBezTo>
                  <a:cubicBezTo>
                    <a:pt x="266" y="7"/>
                    <a:pt x="287" y="0"/>
                    <a:pt x="315" y="0"/>
                  </a:cubicBezTo>
                  <a:cubicBezTo>
                    <a:pt x="340" y="0"/>
                    <a:pt x="356" y="3"/>
                    <a:pt x="371" y="7"/>
                  </a:cubicBezTo>
                  <a:cubicBezTo>
                    <a:pt x="371" y="72"/>
                    <a:pt x="371" y="72"/>
                    <a:pt x="371" y="72"/>
                  </a:cubicBezTo>
                  <a:cubicBezTo>
                    <a:pt x="359" y="68"/>
                    <a:pt x="349" y="66"/>
                    <a:pt x="335" y="66"/>
                  </a:cubicBezTo>
                  <a:cubicBezTo>
                    <a:pt x="317" y="66"/>
                    <a:pt x="307" y="75"/>
                    <a:pt x="307" y="95"/>
                  </a:cubicBezTo>
                  <a:cubicBezTo>
                    <a:pt x="307" y="106"/>
                    <a:pt x="307" y="106"/>
                    <a:pt x="307" y="106"/>
                  </a:cubicBezTo>
                  <a:cubicBezTo>
                    <a:pt x="370" y="106"/>
                    <a:pt x="370" y="106"/>
                    <a:pt x="370" y="106"/>
                  </a:cubicBezTo>
                  <a:cubicBezTo>
                    <a:pt x="370" y="170"/>
                    <a:pt x="370" y="170"/>
                    <a:pt x="370" y="170"/>
                  </a:cubicBezTo>
                  <a:cubicBezTo>
                    <a:pt x="308" y="170"/>
                    <a:pt x="308" y="170"/>
                    <a:pt x="308" y="170"/>
                  </a:cubicBezTo>
                  <a:cubicBezTo>
                    <a:pt x="308" y="379"/>
                    <a:pt x="308" y="379"/>
                    <a:pt x="308" y="379"/>
                  </a:cubicBezTo>
                  <a:cubicBezTo>
                    <a:pt x="230" y="379"/>
                    <a:pt x="230" y="379"/>
                    <a:pt x="230" y="379"/>
                  </a:cubicBezTo>
                  <a:lnTo>
                    <a:pt x="230" y="17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7" name="Google Shape;497;p39"/>
            <p:cNvSpPr/>
            <p:nvPr/>
          </p:nvSpPr>
          <p:spPr>
            <a:xfrm>
              <a:off x="2622550" y="1162050"/>
              <a:ext cx="777875" cy="830263"/>
            </a:xfrm>
            <a:custGeom>
              <a:rect b="b" l="l" r="r" t="t"/>
              <a:pathLst>
                <a:path extrusionOk="0" h="287" w="271">
                  <a:moveTo>
                    <a:pt x="0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65"/>
                    <a:pt x="56" y="0"/>
                    <a:pt x="136" y="0"/>
                  </a:cubicBezTo>
                  <a:cubicBezTo>
                    <a:pt x="228" y="0"/>
                    <a:pt x="271" y="72"/>
                    <a:pt x="271" y="150"/>
                  </a:cubicBezTo>
                  <a:cubicBezTo>
                    <a:pt x="271" y="156"/>
                    <a:pt x="270" y="163"/>
                    <a:pt x="270" y="170"/>
                  </a:cubicBezTo>
                  <a:cubicBezTo>
                    <a:pt x="77" y="170"/>
                    <a:pt x="77" y="170"/>
                    <a:pt x="77" y="170"/>
                  </a:cubicBezTo>
                  <a:cubicBezTo>
                    <a:pt x="85" y="206"/>
                    <a:pt x="110" y="225"/>
                    <a:pt x="145" y="225"/>
                  </a:cubicBezTo>
                  <a:cubicBezTo>
                    <a:pt x="171" y="225"/>
                    <a:pt x="190" y="216"/>
                    <a:pt x="212" y="196"/>
                  </a:cubicBezTo>
                  <a:cubicBezTo>
                    <a:pt x="257" y="236"/>
                    <a:pt x="257" y="236"/>
                    <a:pt x="257" y="236"/>
                  </a:cubicBezTo>
                  <a:cubicBezTo>
                    <a:pt x="231" y="268"/>
                    <a:pt x="194" y="287"/>
                    <a:pt x="144" y="287"/>
                  </a:cubicBezTo>
                  <a:cubicBezTo>
                    <a:pt x="61" y="287"/>
                    <a:pt x="0" y="229"/>
                    <a:pt x="0" y="145"/>
                  </a:cubicBezTo>
                  <a:close/>
                  <a:moveTo>
                    <a:pt x="194" y="122"/>
                  </a:moveTo>
                  <a:cubicBezTo>
                    <a:pt x="190" y="87"/>
                    <a:pt x="169" y="63"/>
                    <a:pt x="136" y="63"/>
                  </a:cubicBezTo>
                  <a:cubicBezTo>
                    <a:pt x="104" y="63"/>
                    <a:pt x="83" y="86"/>
                    <a:pt x="76" y="122"/>
                  </a:cubicBezTo>
                  <a:lnTo>
                    <a:pt x="194" y="12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8" name="Google Shape;498;p39"/>
            <p:cNvSpPr/>
            <p:nvPr/>
          </p:nvSpPr>
          <p:spPr>
            <a:xfrm>
              <a:off x="3506788" y="1157288"/>
              <a:ext cx="476250" cy="817563"/>
            </a:xfrm>
            <a:custGeom>
              <a:rect b="b" l="l" r="r" t="t"/>
              <a:pathLst>
                <a:path extrusionOk="0" h="283" w="166">
                  <a:moveTo>
                    <a:pt x="0" y="7"/>
                  </a:moveTo>
                  <a:cubicBezTo>
                    <a:pt x="78" y="7"/>
                    <a:pt x="78" y="7"/>
                    <a:pt x="78" y="7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94" y="25"/>
                    <a:pt x="120" y="0"/>
                    <a:pt x="166" y="2"/>
                  </a:cubicBezTo>
                  <a:cubicBezTo>
                    <a:pt x="166" y="84"/>
                    <a:pt x="166" y="84"/>
                    <a:pt x="166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10" y="84"/>
                    <a:pt x="78" y="115"/>
                    <a:pt x="78" y="181"/>
                  </a:cubicBezTo>
                  <a:cubicBezTo>
                    <a:pt x="78" y="283"/>
                    <a:pt x="78" y="283"/>
                    <a:pt x="78" y="283"/>
                  </a:cubicBezTo>
                  <a:cubicBezTo>
                    <a:pt x="0" y="283"/>
                    <a:pt x="0" y="283"/>
                    <a:pt x="0" y="283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99" name="Google Shape;499;p39"/>
            <p:cNvSpPr/>
            <p:nvPr/>
          </p:nvSpPr>
          <p:spPr>
            <a:xfrm>
              <a:off x="4005263" y="1162050"/>
              <a:ext cx="777875" cy="830263"/>
            </a:xfrm>
            <a:custGeom>
              <a:rect b="b" l="l" r="r" t="t"/>
              <a:pathLst>
                <a:path extrusionOk="0" h="287" w="271">
                  <a:moveTo>
                    <a:pt x="0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65"/>
                    <a:pt x="56" y="0"/>
                    <a:pt x="136" y="0"/>
                  </a:cubicBezTo>
                  <a:cubicBezTo>
                    <a:pt x="228" y="0"/>
                    <a:pt x="271" y="72"/>
                    <a:pt x="271" y="150"/>
                  </a:cubicBezTo>
                  <a:cubicBezTo>
                    <a:pt x="271" y="156"/>
                    <a:pt x="270" y="163"/>
                    <a:pt x="270" y="170"/>
                  </a:cubicBezTo>
                  <a:cubicBezTo>
                    <a:pt x="77" y="170"/>
                    <a:pt x="77" y="170"/>
                    <a:pt x="77" y="170"/>
                  </a:cubicBezTo>
                  <a:cubicBezTo>
                    <a:pt x="85" y="206"/>
                    <a:pt x="110" y="225"/>
                    <a:pt x="145" y="225"/>
                  </a:cubicBezTo>
                  <a:cubicBezTo>
                    <a:pt x="171" y="225"/>
                    <a:pt x="190" y="216"/>
                    <a:pt x="212" y="196"/>
                  </a:cubicBezTo>
                  <a:cubicBezTo>
                    <a:pt x="257" y="236"/>
                    <a:pt x="257" y="236"/>
                    <a:pt x="257" y="236"/>
                  </a:cubicBezTo>
                  <a:cubicBezTo>
                    <a:pt x="231" y="268"/>
                    <a:pt x="194" y="287"/>
                    <a:pt x="144" y="287"/>
                  </a:cubicBezTo>
                  <a:cubicBezTo>
                    <a:pt x="61" y="287"/>
                    <a:pt x="0" y="229"/>
                    <a:pt x="0" y="145"/>
                  </a:cubicBezTo>
                  <a:close/>
                  <a:moveTo>
                    <a:pt x="194" y="122"/>
                  </a:moveTo>
                  <a:cubicBezTo>
                    <a:pt x="190" y="87"/>
                    <a:pt x="169" y="63"/>
                    <a:pt x="136" y="63"/>
                  </a:cubicBezTo>
                  <a:cubicBezTo>
                    <a:pt x="104" y="63"/>
                    <a:pt x="83" y="86"/>
                    <a:pt x="76" y="122"/>
                  </a:cubicBezTo>
                  <a:lnTo>
                    <a:pt x="194" y="12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0" name="Google Shape;500;p39"/>
            <p:cNvSpPr/>
            <p:nvPr/>
          </p:nvSpPr>
          <p:spPr>
            <a:xfrm>
              <a:off x="4889500" y="1162050"/>
              <a:ext cx="725488" cy="812800"/>
            </a:xfrm>
            <a:custGeom>
              <a:rect b="b" l="l" r="r" t="t"/>
              <a:pathLst>
                <a:path extrusionOk="0" h="281" w="253">
                  <a:moveTo>
                    <a:pt x="0" y="5"/>
                  </a:moveTo>
                  <a:cubicBezTo>
                    <a:pt x="78" y="5"/>
                    <a:pt x="78" y="5"/>
                    <a:pt x="78" y="5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96" y="21"/>
                    <a:pt x="120" y="0"/>
                    <a:pt x="159" y="0"/>
                  </a:cubicBezTo>
                  <a:cubicBezTo>
                    <a:pt x="218" y="0"/>
                    <a:pt x="253" y="39"/>
                    <a:pt x="253" y="102"/>
                  </a:cubicBezTo>
                  <a:cubicBezTo>
                    <a:pt x="253" y="281"/>
                    <a:pt x="253" y="281"/>
                    <a:pt x="253" y="281"/>
                  </a:cubicBezTo>
                  <a:cubicBezTo>
                    <a:pt x="175" y="281"/>
                    <a:pt x="175" y="281"/>
                    <a:pt x="175" y="281"/>
                  </a:cubicBezTo>
                  <a:cubicBezTo>
                    <a:pt x="175" y="127"/>
                    <a:pt x="175" y="127"/>
                    <a:pt x="175" y="127"/>
                  </a:cubicBezTo>
                  <a:cubicBezTo>
                    <a:pt x="175" y="90"/>
                    <a:pt x="157" y="71"/>
                    <a:pt x="127" y="71"/>
                  </a:cubicBezTo>
                  <a:cubicBezTo>
                    <a:pt x="97" y="71"/>
                    <a:pt x="78" y="90"/>
                    <a:pt x="78" y="127"/>
                  </a:cubicBezTo>
                  <a:cubicBezTo>
                    <a:pt x="78" y="281"/>
                    <a:pt x="78" y="281"/>
                    <a:pt x="78" y="281"/>
                  </a:cubicBezTo>
                  <a:cubicBezTo>
                    <a:pt x="0" y="281"/>
                    <a:pt x="0" y="281"/>
                    <a:pt x="0" y="281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1" name="Google Shape;501;p39"/>
            <p:cNvSpPr/>
            <p:nvPr/>
          </p:nvSpPr>
          <p:spPr>
            <a:xfrm>
              <a:off x="5692775" y="974725"/>
              <a:ext cx="504825" cy="1014413"/>
            </a:xfrm>
            <a:custGeom>
              <a:rect b="b" l="l" r="r" t="t"/>
              <a:pathLst>
                <a:path extrusionOk="0" h="351" w="176">
                  <a:moveTo>
                    <a:pt x="33" y="268"/>
                  </a:moveTo>
                  <a:cubicBezTo>
                    <a:pt x="33" y="137"/>
                    <a:pt x="33" y="137"/>
                    <a:pt x="33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255"/>
                    <a:pt x="111" y="255"/>
                    <a:pt x="111" y="255"/>
                  </a:cubicBezTo>
                  <a:cubicBezTo>
                    <a:pt x="111" y="273"/>
                    <a:pt x="119" y="282"/>
                    <a:pt x="137" y="282"/>
                  </a:cubicBezTo>
                  <a:cubicBezTo>
                    <a:pt x="151" y="282"/>
                    <a:pt x="164" y="278"/>
                    <a:pt x="175" y="272"/>
                  </a:cubicBezTo>
                  <a:cubicBezTo>
                    <a:pt x="175" y="335"/>
                    <a:pt x="175" y="335"/>
                    <a:pt x="175" y="335"/>
                  </a:cubicBezTo>
                  <a:cubicBezTo>
                    <a:pt x="159" y="345"/>
                    <a:pt x="140" y="351"/>
                    <a:pt x="113" y="351"/>
                  </a:cubicBezTo>
                  <a:cubicBezTo>
                    <a:pt x="66" y="351"/>
                    <a:pt x="33" y="332"/>
                    <a:pt x="33" y="26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2" name="Google Shape;502;p39"/>
            <p:cNvSpPr/>
            <p:nvPr/>
          </p:nvSpPr>
          <p:spPr>
            <a:xfrm>
              <a:off x="6694488" y="887413"/>
              <a:ext cx="234950" cy="1087437"/>
            </a:xfrm>
            <a:custGeom>
              <a:rect b="b" l="l" r="r" t="t"/>
              <a:pathLst>
                <a:path extrusionOk="0" h="685" w="148">
                  <a:moveTo>
                    <a:pt x="0" y="0"/>
                  </a:moveTo>
                  <a:lnTo>
                    <a:pt x="148" y="0"/>
                  </a:lnTo>
                  <a:lnTo>
                    <a:pt x="148" y="128"/>
                  </a:lnTo>
                  <a:lnTo>
                    <a:pt x="0" y="128"/>
                  </a:lnTo>
                  <a:lnTo>
                    <a:pt x="0" y="0"/>
                  </a:lnTo>
                  <a:close/>
                  <a:moveTo>
                    <a:pt x="3" y="182"/>
                  </a:moveTo>
                  <a:lnTo>
                    <a:pt x="144" y="182"/>
                  </a:lnTo>
                  <a:lnTo>
                    <a:pt x="144" y="685"/>
                  </a:lnTo>
                  <a:lnTo>
                    <a:pt x="3" y="685"/>
                  </a:lnTo>
                  <a:lnTo>
                    <a:pt x="3" y="18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3" name="Google Shape;503;p39"/>
            <p:cNvSpPr/>
            <p:nvPr/>
          </p:nvSpPr>
          <p:spPr>
            <a:xfrm>
              <a:off x="7013575" y="1165225"/>
              <a:ext cx="644525" cy="823913"/>
            </a:xfrm>
            <a:custGeom>
              <a:rect b="b" l="l" r="r" t="t"/>
              <a:pathLst>
                <a:path extrusionOk="0" h="285" w="225">
                  <a:moveTo>
                    <a:pt x="0" y="244"/>
                  </a:moveTo>
                  <a:cubicBezTo>
                    <a:pt x="34" y="192"/>
                    <a:pt x="34" y="192"/>
                    <a:pt x="34" y="192"/>
                  </a:cubicBezTo>
                  <a:cubicBezTo>
                    <a:pt x="64" y="214"/>
                    <a:pt x="95" y="225"/>
                    <a:pt x="121" y="225"/>
                  </a:cubicBezTo>
                  <a:cubicBezTo>
                    <a:pt x="144" y="225"/>
                    <a:pt x="154" y="217"/>
                    <a:pt x="154" y="205"/>
                  </a:cubicBezTo>
                  <a:cubicBezTo>
                    <a:pt x="154" y="203"/>
                    <a:pt x="154" y="203"/>
                    <a:pt x="154" y="203"/>
                  </a:cubicBezTo>
                  <a:cubicBezTo>
                    <a:pt x="154" y="186"/>
                    <a:pt x="127" y="181"/>
                    <a:pt x="97" y="172"/>
                  </a:cubicBezTo>
                  <a:cubicBezTo>
                    <a:pt x="58" y="160"/>
                    <a:pt x="14" y="142"/>
                    <a:pt x="14" y="89"/>
                  </a:cubicBezTo>
                  <a:cubicBezTo>
                    <a:pt x="14" y="88"/>
                    <a:pt x="14" y="88"/>
                    <a:pt x="14" y="88"/>
                  </a:cubicBezTo>
                  <a:cubicBezTo>
                    <a:pt x="14" y="31"/>
                    <a:pt x="60" y="0"/>
                    <a:pt x="115" y="0"/>
                  </a:cubicBezTo>
                  <a:cubicBezTo>
                    <a:pt x="150" y="0"/>
                    <a:pt x="188" y="12"/>
                    <a:pt x="218" y="32"/>
                  </a:cubicBezTo>
                  <a:cubicBezTo>
                    <a:pt x="188" y="86"/>
                    <a:pt x="188" y="86"/>
                    <a:pt x="188" y="86"/>
                  </a:cubicBezTo>
                  <a:cubicBezTo>
                    <a:pt x="161" y="70"/>
                    <a:pt x="134" y="60"/>
                    <a:pt x="114" y="60"/>
                  </a:cubicBezTo>
                  <a:cubicBezTo>
                    <a:pt x="95" y="60"/>
                    <a:pt x="85" y="69"/>
                    <a:pt x="85" y="79"/>
                  </a:cubicBezTo>
                  <a:cubicBezTo>
                    <a:pt x="85" y="80"/>
                    <a:pt x="85" y="80"/>
                    <a:pt x="85" y="80"/>
                  </a:cubicBezTo>
                  <a:cubicBezTo>
                    <a:pt x="85" y="96"/>
                    <a:pt x="111" y="103"/>
                    <a:pt x="141" y="113"/>
                  </a:cubicBezTo>
                  <a:cubicBezTo>
                    <a:pt x="180" y="126"/>
                    <a:pt x="225" y="145"/>
                    <a:pt x="225" y="195"/>
                  </a:cubicBezTo>
                  <a:cubicBezTo>
                    <a:pt x="225" y="196"/>
                    <a:pt x="225" y="196"/>
                    <a:pt x="225" y="196"/>
                  </a:cubicBezTo>
                  <a:cubicBezTo>
                    <a:pt x="225" y="258"/>
                    <a:pt x="179" y="285"/>
                    <a:pt x="119" y="285"/>
                  </a:cubicBezTo>
                  <a:cubicBezTo>
                    <a:pt x="80" y="285"/>
                    <a:pt x="37" y="272"/>
                    <a:pt x="0" y="24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4" name="Google Shape;504;p39"/>
            <p:cNvSpPr/>
            <p:nvPr/>
          </p:nvSpPr>
          <p:spPr>
            <a:xfrm>
              <a:off x="8143875" y="887413"/>
              <a:ext cx="831850" cy="1101725"/>
            </a:xfrm>
            <a:custGeom>
              <a:rect b="b" l="l" r="r" t="t"/>
              <a:pathLst>
                <a:path extrusionOk="0" h="381" w="290">
                  <a:moveTo>
                    <a:pt x="78" y="340"/>
                  </a:moveTo>
                  <a:cubicBezTo>
                    <a:pt x="78" y="376"/>
                    <a:pt x="78" y="376"/>
                    <a:pt x="78" y="376"/>
                  </a:cubicBezTo>
                  <a:cubicBezTo>
                    <a:pt x="0" y="376"/>
                    <a:pt x="0" y="376"/>
                    <a:pt x="0" y="37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8" y="140"/>
                    <a:pt x="78" y="140"/>
                    <a:pt x="78" y="140"/>
                  </a:cubicBezTo>
                  <a:cubicBezTo>
                    <a:pt x="97" y="114"/>
                    <a:pt x="123" y="95"/>
                    <a:pt x="164" y="95"/>
                  </a:cubicBezTo>
                  <a:cubicBezTo>
                    <a:pt x="229" y="95"/>
                    <a:pt x="290" y="145"/>
                    <a:pt x="290" y="238"/>
                  </a:cubicBezTo>
                  <a:cubicBezTo>
                    <a:pt x="290" y="239"/>
                    <a:pt x="290" y="239"/>
                    <a:pt x="290" y="239"/>
                  </a:cubicBezTo>
                  <a:cubicBezTo>
                    <a:pt x="290" y="331"/>
                    <a:pt x="230" y="381"/>
                    <a:pt x="164" y="381"/>
                  </a:cubicBezTo>
                  <a:cubicBezTo>
                    <a:pt x="122" y="381"/>
                    <a:pt x="97" y="362"/>
                    <a:pt x="78" y="340"/>
                  </a:cubicBezTo>
                  <a:close/>
                  <a:moveTo>
                    <a:pt x="212" y="239"/>
                  </a:moveTo>
                  <a:cubicBezTo>
                    <a:pt x="212" y="238"/>
                    <a:pt x="212" y="238"/>
                    <a:pt x="212" y="238"/>
                  </a:cubicBezTo>
                  <a:cubicBezTo>
                    <a:pt x="212" y="192"/>
                    <a:pt x="181" y="161"/>
                    <a:pt x="144" y="161"/>
                  </a:cubicBezTo>
                  <a:cubicBezTo>
                    <a:pt x="108" y="161"/>
                    <a:pt x="77" y="192"/>
                    <a:pt x="77" y="238"/>
                  </a:cubicBezTo>
                  <a:cubicBezTo>
                    <a:pt x="77" y="239"/>
                    <a:pt x="77" y="239"/>
                    <a:pt x="77" y="239"/>
                  </a:cubicBezTo>
                  <a:cubicBezTo>
                    <a:pt x="77" y="285"/>
                    <a:pt x="108" y="315"/>
                    <a:pt x="144" y="315"/>
                  </a:cubicBezTo>
                  <a:cubicBezTo>
                    <a:pt x="181" y="315"/>
                    <a:pt x="212" y="285"/>
                    <a:pt x="212" y="23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5" name="Google Shape;505;p39"/>
            <p:cNvSpPr/>
            <p:nvPr/>
          </p:nvSpPr>
          <p:spPr>
            <a:xfrm>
              <a:off x="9040813" y="1162050"/>
              <a:ext cx="777875" cy="830263"/>
            </a:xfrm>
            <a:custGeom>
              <a:rect b="b" l="l" r="r" t="t"/>
              <a:pathLst>
                <a:path extrusionOk="0" h="287" w="271">
                  <a:moveTo>
                    <a:pt x="0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65"/>
                    <a:pt x="57" y="0"/>
                    <a:pt x="137" y="0"/>
                  </a:cubicBezTo>
                  <a:cubicBezTo>
                    <a:pt x="229" y="0"/>
                    <a:pt x="271" y="72"/>
                    <a:pt x="271" y="150"/>
                  </a:cubicBezTo>
                  <a:cubicBezTo>
                    <a:pt x="271" y="156"/>
                    <a:pt x="271" y="163"/>
                    <a:pt x="270" y="170"/>
                  </a:cubicBezTo>
                  <a:cubicBezTo>
                    <a:pt x="78" y="170"/>
                    <a:pt x="78" y="170"/>
                    <a:pt x="78" y="170"/>
                  </a:cubicBezTo>
                  <a:cubicBezTo>
                    <a:pt x="86" y="206"/>
                    <a:pt x="111" y="225"/>
                    <a:pt x="146" y="225"/>
                  </a:cubicBezTo>
                  <a:cubicBezTo>
                    <a:pt x="172" y="225"/>
                    <a:pt x="191" y="216"/>
                    <a:pt x="213" y="196"/>
                  </a:cubicBezTo>
                  <a:cubicBezTo>
                    <a:pt x="257" y="236"/>
                    <a:pt x="257" y="236"/>
                    <a:pt x="257" y="236"/>
                  </a:cubicBezTo>
                  <a:cubicBezTo>
                    <a:pt x="232" y="268"/>
                    <a:pt x="195" y="287"/>
                    <a:pt x="145" y="287"/>
                  </a:cubicBezTo>
                  <a:cubicBezTo>
                    <a:pt x="62" y="287"/>
                    <a:pt x="0" y="229"/>
                    <a:pt x="0" y="145"/>
                  </a:cubicBezTo>
                  <a:close/>
                  <a:moveTo>
                    <a:pt x="195" y="122"/>
                  </a:moveTo>
                  <a:cubicBezTo>
                    <a:pt x="190" y="87"/>
                    <a:pt x="170" y="63"/>
                    <a:pt x="137" y="63"/>
                  </a:cubicBezTo>
                  <a:cubicBezTo>
                    <a:pt x="104" y="63"/>
                    <a:pt x="83" y="86"/>
                    <a:pt x="77" y="122"/>
                  </a:cubicBezTo>
                  <a:lnTo>
                    <a:pt x="195" y="12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6" name="Google Shape;506;p39"/>
            <p:cNvSpPr/>
            <p:nvPr/>
          </p:nvSpPr>
          <p:spPr>
            <a:xfrm>
              <a:off x="9871075" y="974725"/>
              <a:ext cx="504825" cy="1014413"/>
            </a:xfrm>
            <a:custGeom>
              <a:rect b="b" l="l" r="r" t="t"/>
              <a:pathLst>
                <a:path extrusionOk="0" h="351" w="176">
                  <a:moveTo>
                    <a:pt x="33" y="268"/>
                  </a:moveTo>
                  <a:cubicBezTo>
                    <a:pt x="33" y="137"/>
                    <a:pt x="33" y="137"/>
                    <a:pt x="33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255"/>
                    <a:pt x="111" y="255"/>
                    <a:pt x="111" y="255"/>
                  </a:cubicBezTo>
                  <a:cubicBezTo>
                    <a:pt x="111" y="273"/>
                    <a:pt x="119" y="282"/>
                    <a:pt x="136" y="282"/>
                  </a:cubicBezTo>
                  <a:cubicBezTo>
                    <a:pt x="151" y="282"/>
                    <a:pt x="164" y="278"/>
                    <a:pt x="175" y="272"/>
                  </a:cubicBezTo>
                  <a:cubicBezTo>
                    <a:pt x="175" y="335"/>
                    <a:pt x="175" y="335"/>
                    <a:pt x="175" y="335"/>
                  </a:cubicBezTo>
                  <a:cubicBezTo>
                    <a:pt x="158" y="345"/>
                    <a:pt x="139" y="351"/>
                    <a:pt x="113" y="351"/>
                  </a:cubicBezTo>
                  <a:cubicBezTo>
                    <a:pt x="65" y="351"/>
                    <a:pt x="33" y="332"/>
                    <a:pt x="33" y="26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7" name="Google Shape;507;p39"/>
            <p:cNvSpPr/>
            <p:nvPr/>
          </p:nvSpPr>
          <p:spPr>
            <a:xfrm>
              <a:off x="10425113" y="974725"/>
              <a:ext cx="504825" cy="1014413"/>
            </a:xfrm>
            <a:custGeom>
              <a:rect b="b" l="l" r="r" t="t"/>
              <a:pathLst>
                <a:path extrusionOk="0" h="351" w="176">
                  <a:moveTo>
                    <a:pt x="33" y="268"/>
                  </a:moveTo>
                  <a:cubicBezTo>
                    <a:pt x="33" y="137"/>
                    <a:pt x="33" y="137"/>
                    <a:pt x="33" y="13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255"/>
                    <a:pt x="111" y="255"/>
                    <a:pt x="111" y="255"/>
                  </a:cubicBezTo>
                  <a:cubicBezTo>
                    <a:pt x="111" y="273"/>
                    <a:pt x="119" y="282"/>
                    <a:pt x="136" y="282"/>
                  </a:cubicBezTo>
                  <a:cubicBezTo>
                    <a:pt x="151" y="282"/>
                    <a:pt x="164" y="278"/>
                    <a:pt x="175" y="272"/>
                  </a:cubicBezTo>
                  <a:cubicBezTo>
                    <a:pt x="175" y="335"/>
                    <a:pt x="175" y="335"/>
                    <a:pt x="175" y="335"/>
                  </a:cubicBezTo>
                  <a:cubicBezTo>
                    <a:pt x="159" y="345"/>
                    <a:pt x="139" y="351"/>
                    <a:pt x="113" y="351"/>
                  </a:cubicBezTo>
                  <a:cubicBezTo>
                    <a:pt x="65" y="351"/>
                    <a:pt x="33" y="332"/>
                    <a:pt x="33" y="268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8" name="Google Shape;508;p39"/>
            <p:cNvSpPr/>
            <p:nvPr/>
          </p:nvSpPr>
          <p:spPr>
            <a:xfrm>
              <a:off x="10975975" y="1162050"/>
              <a:ext cx="776288" cy="830263"/>
            </a:xfrm>
            <a:custGeom>
              <a:rect b="b" l="l" r="r" t="t"/>
              <a:pathLst>
                <a:path extrusionOk="0" h="287" w="271">
                  <a:moveTo>
                    <a:pt x="0" y="145"/>
                  </a:moveTo>
                  <a:cubicBezTo>
                    <a:pt x="0" y="144"/>
                    <a:pt x="0" y="144"/>
                    <a:pt x="0" y="144"/>
                  </a:cubicBezTo>
                  <a:cubicBezTo>
                    <a:pt x="0" y="65"/>
                    <a:pt x="56" y="0"/>
                    <a:pt x="136" y="0"/>
                  </a:cubicBezTo>
                  <a:cubicBezTo>
                    <a:pt x="229" y="0"/>
                    <a:pt x="271" y="72"/>
                    <a:pt x="271" y="150"/>
                  </a:cubicBezTo>
                  <a:cubicBezTo>
                    <a:pt x="271" y="156"/>
                    <a:pt x="270" y="163"/>
                    <a:pt x="270" y="170"/>
                  </a:cubicBezTo>
                  <a:cubicBezTo>
                    <a:pt x="78" y="170"/>
                    <a:pt x="78" y="170"/>
                    <a:pt x="78" y="170"/>
                  </a:cubicBezTo>
                  <a:cubicBezTo>
                    <a:pt x="85" y="206"/>
                    <a:pt x="110" y="225"/>
                    <a:pt x="145" y="225"/>
                  </a:cubicBezTo>
                  <a:cubicBezTo>
                    <a:pt x="171" y="225"/>
                    <a:pt x="191" y="216"/>
                    <a:pt x="212" y="196"/>
                  </a:cubicBezTo>
                  <a:cubicBezTo>
                    <a:pt x="257" y="236"/>
                    <a:pt x="257" y="236"/>
                    <a:pt x="257" y="236"/>
                  </a:cubicBezTo>
                  <a:cubicBezTo>
                    <a:pt x="231" y="268"/>
                    <a:pt x="194" y="287"/>
                    <a:pt x="144" y="287"/>
                  </a:cubicBezTo>
                  <a:cubicBezTo>
                    <a:pt x="61" y="287"/>
                    <a:pt x="0" y="229"/>
                    <a:pt x="0" y="145"/>
                  </a:cubicBezTo>
                  <a:close/>
                  <a:moveTo>
                    <a:pt x="195" y="122"/>
                  </a:moveTo>
                  <a:cubicBezTo>
                    <a:pt x="190" y="87"/>
                    <a:pt x="169" y="63"/>
                    <a:pt x="136" y="63"/>
                  </a:cubicBezTo>
                  <a:cubicBezTo>
                    <a:pt x="104" y="63"/>
                    <a:pt x="83" y="86"/>
                    <a:pt x="77" y="122"/>
                  </a:cubicBezTo>
                  <a:lnTo>
                    <a:pt x="195" y="12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9" name="Google Shape;509;p39"/>
            <p:cNvSpPr/>
            <p:nvPr/>
          </p:nvSpPr>
          <p:spPr>
            <a:xfrm>
              <a:off x="11858625" y="1157288"/>
              <a:ext cx="479425" cy="817563"/>
            </a:xfrm>
            <a:custGeom>
              <a:rect b="b" l="l" r="r" t="t"/>
              <a:pathLst>
                <a:path extrusionOk="0" h="283" w="167">
                  <a:moveTo>
                    <a:pt x="0" y="7"/>
                  </a:moveTo>
                  <a:cubicBezTo>
                    <a:pt x="79" y="7"/>
                    <a:pt x="79" y="7"/>
                    <a:pt x="79" y="7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95" y="25"/>
                    <a:pt x="120" y="0"/>
                    <a:pt x="167" y="2"/>
                  </a:cubicBezTo>
                  <a:cubicBezTo>
                    <a:pt x="167" y="84"/>
                    <a:pt x="167" y="84"/>
                    <a:pt x="167" y="84"/>
                  </a:cubicBezTo>
                  <a:cubicBezTo>
                    <a:pt x="163" y="84"/>
                    <a:pt x="163" y="84"/>
                    <a:pt x="163" y="84"/>
                  </a:cubicBezTo>
                  <a:cubicBezTo>
                    <a:pt x="111" y="84"/>
                    <a:pt x="79" y="115"/>
                    <a:pt x="79" y="181"/>
                  </a:cubicBezTo>
                  <a:cubicBezTo>
                    <a:pt x="79" y="283"/>
                    <a:pt x="79" y="283"/>
                    <a:pt x="79" y="283"/>
                  </a:cubicBezTo>
                  <a:cubicBezTo>
                    <a:pt x="0" y="283"/>
                    <a:pt x="0" y="283"/>
                    <a:pt x="0" y="283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0.xml"/><Relationship Id="rId22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31.xml"/><Relationship Id="rId24" Type="http://schemas.openxmlformats.org/officeDocument/2006/relationships/slideLayout" Target="../slideLayouts/slideLayout34.xml"/><Relationship Id="rId23" Type="http://schemas.openxmlformats.org/officeDocument/2006/relationships/slideLayout" Target="../slideLayouts/slideLayout33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26" Type="http://schemas.openxmlformats.org/officeDocument/2006/relationships/slideLayout" Target="../slideLayouts/slideLayout36.xml"/><Relationship Id="rId25" Type="http://schemas.openxmlformats.org/officeDocument/2006/relationships/slideLayout" Target="../slideLayouts/slideLayout35.xml"/><Relationship Id="rId28" Type="http://schemas.openxmlformats.org/officeDocument/2006/relationships/theme" Target="../theme/theme3.xml"/><Relationship Id="rId2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9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13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670"/>
            <a:ext cx="9149280" cy="5146470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13"/>
          <p:cNvSpPr txBox="1"/>
          <p:nvPr>
            <p:ph idx="11" type="ftr"/>
          </p:nvPr>
        </p:nvSpPr>
        <p:spPr>
          <a:xfrm>
            <a:off x="1047433" y="4855464"/>
            <a:ext cx="3087000" cy="115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814730" y="4855464"/>
            <a:ext cx="329400" cy="11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0" lvl="0" marL="0" marR="0" rtl="0" algn="ctr">
              <a:spcBef>
                <a:spcPts val="0"/>
              </a:spcBef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spcBef>
                <a:spcPts val="0"/>
              </a:spcBef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spcBef>
                <a:spcPts val="0"/>
              </a:spcBef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spcBef>
                <a:spcPts val="0"/>
              </a:spcBef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spcBef>
                <a:spcPts val="0"/>
              </a:spcBef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spcBef>
                <a:spcPts val="0"/>
              </a:spcBef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spcBef>
                <a:spcPts val="0"/>
              </a:spcBef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spcBef>
                <a:spcPts val="0"/>
              </a:spcBef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spcBef>
                <a:spcPts val="0"/>
              </a:spcBef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54" name="Google Shape;54;p13"/>
          <p:cNvGrpSpPr/>
          <p:nvPr/>
        </p:nvGrpSpPr>
        <p:grpSpPr>
          <a:xfrm>
            <a:off x="415866" y="4816035"/>
            <a:ext cx="551011" cy="183426"/>
            <a:chOff x="547688" y="952500"/>
            <a:chExt cx="12190500" cy="4067100"/>
          </a:xfrm>
        </p:grpSpPr>
        <p:sp>
          <p:nvSpPr>
            <p:cNvPr id="55" name="Google Shape;55;p13"/>
            <p:cNvSpPr/>
            <p:nvPr/>
          </p:nvSpPr>
          <p:spPr>
            <a:xfrm>
              <a:off x="547688" y="952500"/>
              <a:ext cx="12190500" cy="40671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Google Shape;56;p13"/>
            <p:cNvSpPr/>
            <p:nvPr/>
          </p:nvSpPr>
          <p:spPr>
            <a:xfrm>
              <a:off x="4922838" y="2319338"/>
              <a:ext cx="1571625" cy="1590676"/>
            </a:xfrm>
            <a:custGeom>
              <a:rect b="b" l="l" r="r" t="t"/>
              <a:pathLst>
                <a:path extrusionOk="0" h="834" w="825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" name="Google Shape;57;p13"/>
            <p:cNvSpPr/>
            <p:nvPr/>
          </p:nvSpPr>
          <p:spPr>
            <a:xfrm>
              <a:off x="8277225" y="2346325"/>
              <a:ext cx="1755775" cy="1563688"/>
            </a:xfrm>
            <a:custGeom>
              <a:rect b="b" l="l" r="r" t="t"/>
              <a:pathLst>
                <a:path extrusionOk="0" h="985" w="1106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" name="Google Shape;58;p13"/>
            <p:cNvSpPr/>
            <p:nvPr/>
          </p:nvSpPr>
          <p:spPr>
            <a:xfrm>
              <a:off x="3138488" y="2319338"/>
              <a:ext cx="1630363" cy="1617664"/>
            </a:xfrm>
            <a:custGeom>
              <a:rect b="b" l="l" r="r" t="t"/>
              <a:pathLst>
                <a:path extrusionOk="0" h="848" w="856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Google Shape;59;p13"/>
            <p:cNvSpPr/>
            <p:nvPr/>
          </p:nvSpPr>
          <p:spPr>
            <a:xfrm>
              <a:off x="1685925" y="1879600"/>
              <a:ext cx="1409700" cy="2030413"/>
            </a:xfrm>
            <a:custGeom>
              <a:rect b="b" l="l" r="r" t="t"/>
              <a:pathLst>
                <a:path extrusionOk="0" h="1279" w="888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Google Shape;60;p13"/>
            <p:cNvSpPr/>
            <p:nvPr/>
          </p:nvSpPr>
          <p:spPr>
            <a:xfrm>
              <a:off x="9966325" y="2319338"/>
              <a:ext cx="1677988" cy="1617664"/>
            </a:xfrm>
            <a:custGeom>
              <a:rect b="b" l="l" r="r" t="t"/>
              <a:pathLst>
                <a:path extrusionOk="0" h="848" w="881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" name="Google Shape;61;p13"/>
            <p:cNvSpPr/>
            <p:nvPr/>
          </p:nvSpPr>
          <p:spPr>
            <a:xfrm>
              <a:off x="6664325" y="2319338"/>
              <a:ext cx="1679575" cy="1617664"/>
            </a:xfrm>
            <a:custGeom>
              <a:rect b="b" l="l" r="r" t="t"/>
              <a:pathLst>
                <a:path extrusionOk="0" h="848" w="882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t" bIns="34275" lIns="68575" spcFirstLastPara="1" rIns="68575" wrap="square" tIns="34275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  <p:sldLayoutId id="2147483672" r:id="rId15"/>
    <p:sldLayoutId id="2147483673" r:id="rId16"/>
    <p:sldLayoutId id="2147483674" r:id="rId17"/>
    <p:sldLayoutId id="2147483675" r:id="rId18"/>
    <p:sldLayoutId id="2147483676" r:id="rId19"/>
    <p:sldLayoutId id="2147483677" r:id="rId20"/>
    <p:sldLayoutId id="2147483678" r:id="rId21"/>
    <p:sldLayoutId id="2147483679" r:id="rId22"/>
    <p:sldLayoutId id="2147483680" r:id="rId23"/>
    <p:sldLayoutId id="2147483681" r:id="rId24"/>
    <p:sldLayoutId id="2147483682" r:id="rId25"/>
    <p:sldLayoutId id="2147483683" r:id="rId26"/>
    <p:sldLayoutId id="2147483684" r:id="rId2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14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40"/>
          <p:cNvSpPr txBox="1"/>
          <p:nvPr>
            <p:ph type="title"/>
          </p:nvPr>
        </p:nvSpPr>
        <p:spPr>
          <a:xfrm>
            <a:off x="411587" y="205740"/>
            <a:ext cx="8307000" cy="390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Exploded View</a:t>
            </a:r>
            <a:endParaRPr/>
          </a:p>
        </p:txBody>
      </p:sp>
      <p:pic>
        <p:nvPicPr>
          <p:cNvPr id="516" name="Google Shape;516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749040"/>
            <a:ext cx="8839202" cy="331544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17" name="Google Shape;517;p40"/>
          <p:cNvCxnSpPr/>
          <p:nvPr/>
        </p:nvCxnSpPr>
        <p:spPr>
          <a:xfrm flipH="1">
            <a:off x="495975" y="1578900"/>
            <a:ext cx="33600" cy="6726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18" name="Google Shape;518;p40"/>
          <p:cNvSpPr txBox="1"/>
          <p:nvPr/>
        </p:nvSpPr>
        <p:spPr>
          <a:xfrm>
            <a:off x="25275" y="1318475"/>
            <a:ext cx="975000" cy="2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Display Module</a:t>
            </a:r>
            <a:endParaRPr sz="800"/>
          </a:p>
        </p:txBody>
      </p:sp>
      <p:sp>
        <p:nvSpPr>
          <p:cNvPr id="519" name="Google Shape;519;p40"/>
          <p:cNvSpPr txBox="1"/>
          <p:nvPr/>
        </p:nvSpPr>
        <p:spPr>
          <a:xfrm>
            <a:off x="715575" y="1100075"/>
            <a:ext cx="881400" cy="2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Front Carrier</a:t>
            </a:r>
            <a:endParaRPr sz="800"/>
          </a:p>
        </p:txBody>
      </p:sp>
      <p:cxnSp>
        <p:nvCxnSpPr>
          <p:cNvPr id="520" name="Google Shape;520;p40"/>
          <p:cNvCxnSpPr>
            <a:stCxn id="519" idx="2"/>
          </p:cNvCxnSpPr>
          <p:nvPr/>
        </p:nvCxnSpPr>
        <p:spPr>
          <a:xfrm flipH="1">
            <a:off x="1139475" y="1318475"/>
            <a:ext cx="16800" cy="7491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21" name="Google Shape;521;p40"/>
          <p:cNvCxnSpPr/>
          <p:nvPr/>
        </p:nvCxnSpPr>
        <p:spPr>
          <a:xfrm flipH="1">
            <a:off x="1703825" y="1293150"/>
            <a:ext cx="44400" cy="6915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22" name="Google Shape;522;p40"/>
          <p:cNvSpPr txBox="1"/>
          <p:nvPr/>
        </p:nvSpPr>
        <p:spPr>
          <a:xfrm>
            <a:off x="1495450" y="1074750"/>
            <a:ext cx="597300" cy="2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TP PSA</a:t>
            </a:r>
            <a:endParaRPr sz="800"/>
          </a:p>
        </p:txBody>
      </p:sp>
      <p:cxnSp>
        <p:nvCxnSpPr>
          <p:cNvPr id="523" name="Google Shape;523;p40"/>
          <p:cNvCxnSpPr/>
          <p:nvPr/>
        </p:nvCxnSpPr>
        <p:spPr>
          <a:xfrm flipH="1">
            <a:off x="2200850" y="1444425"/>
            <a:ext cx="18000" cy="5943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24" name="Google Shape;524;p40"/>
          <p:cNvSpPr txBox="1"/>
          <p:nvPr/>
        </p:nvSpPr>
        <p:spPr>
          <a:xfrm>
            <a:off x="1970025" y="1226025"/>
            <a:ext cx="597300" cy="2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Screws</a:t>
            </a:r>
            <a:endParaRPr sz="800"/>
          </a:p>
        </p:txBody>
      </p:sp>
      <p:cxnSp>
        <p:nvCxnSpPr>
          <p:cNvPr id="525" name="Google Shape;525;p40"/>
          <p:cNvCxnSpPr/>
          <p:nvPr/>
        </p:nvCxnSpPr>
        <p:spPr>
          <a:xfrm flipH="1">
            <a:off x="2613800" y="1226025"/>
            <a:ext cx="18000" cy="5943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26" name="Google Shape;526;p40"/>
          <p:cNvSpPr txBox="1"/>
          <p:nvPr/>
        </p:nvSpPr>
        <p:spPr>
          <a:xfrm>
            <a:off x="1970025" y="911350"/>
            <a:ext cx="1302000" cy="2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Top ANT Shielding Tape</a:t>
            </a:r>
            <a:endParaRPr sz="800"/>
          </a:p>
        </p:txBody>
      </p:sp>
      <p:cxnSp>
        <p:nvCxnSpPr>
          <p:cNvPr id="527" name="Google Shape;527;p40"/>
          <p:cNvCxnSpPr/>
          <p:nvPr/>
        </p:nvCxnSpPr>
        <p:spPr>
          <a:xfrm rot="10800000">
            <a:off x="3312500" y="3586350"/>
            <a:ext cx="301500" cy="5307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28" name="Google Shape;528;p40"/>
          <p:cNvCxnSpPr>
            <a:stCxn id="529" idx="0"/>
          </p:cNvCxnSpPr>
          <p:nvPr/>
        </p:nvCxnSpPr>
        <p:spPr>
          <a:xfrm flipH="1" rot="10800000">
            <a:off x="1911650" y="3890025"/>
            <a:ext cx="834300" cy="3951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29" name="Google Shape;529;p40"/>
          <p:cNvSpPr txBox="1"/>
          <p:nvPr/>
        </p:nvSpPr>
        <p:spPr>
          <a:xfrm>
            <a:off x="1470950" y="4285125"/>
            <a:ext cx="881400" cy="39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Bottom ANT</a:t>
            </a:r>
            <a:endParaRPr sz="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Shielding Tape</a:t>
            </a:r>
            <a:endParaRPr sz="800"/>
          </a:p>
        </p:txBody>
      </p:sp>
      <p:cxnSp>
        <p:nvCxnSpPr>
          <p:cNvPr id="530" name="Google Shape;530;p40"/>
          <p:cNvCxnSpPr>
            <a:stCxn id="531" idx="0"/>
          </p:cNvCxnSpPr>
          <p:nvPr/>
        </p:nvCxnSpPr>
        <p:spPr>
          <a:xfrm flipH="1" rot="10800000">
            <a:off x="2935225" y="3586275"/>
            <a:ext cx="13500" cy="6966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32" name="Google Shape;532;p40"/>
          <p:cNvSpPr txBox="1"/>
          <p:nvPr/>
        </p:nvSpPr>
        <p:spPr>
          <a:xfrm>
            <a:off x="3109725" y="4064475"/>
            <a:ext cx="1025400" cy="2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Bottom Bracket</a:t>
            </a:r>
            <a:endParaRPr sz="800"/>
          </a:p>
        </p:txBody>
      </p:sp>
      <p:sp>
        <p:nvSpPr>
          <p:cNvPr id="531" name="Google Shape;531;p40"/>
          <p:cNvSpPr txBox="1"/>
          <p:nvPr/>
        </p:nvSpPr>
        <p:spPr>
          <a:xfrm>
            <a:off x="2466475" y="4282875"/>
            <a:ext cx="937500" cy="34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Battery Heat Spreader</a:t>
            </a:r>
            <a:endParaRPr sz="800"/>
          </a:p>
        </p:txBody>
      </p:sp>
      <p:sp>
        <p:nvSpPr>
          <p:cNvPr id="533" name="Google Shape;533;p40"/>
          <p:cNvSpPr txBox="1"/>
          <p:nvPr/>
        </p:nvSpPr>
        <p:spPr>
          <a:xfrm>
            <a:off x="3503300" y="651575"/>
            <a:ext cx="937500" cy="25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Rear Cameras</a:t>
            </a:r>
            <a:endParaRPr sz="800"/>
          </a:p>
        </p:txBody>
      </p:sp>
      <p:cxnSp>
        <p:nvCxnSpPr>
          <p:cNvPr id="534" name="Google Shape;534;p40"/>
          <p:cNvCxnSpPr>
            <a:stCxn id="533" idx="2"/>
          </p:cNvCxnSpPr>
          <p:nvPr/>
        </p:nvCxnSpPr>
        <p:spPr>
          <a:xfrm flipH="1">
            <a:off x="3851150" y="910475"/>
            <a:ext cx="120900" cy="3735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35" name="Google Shape;535;p40"/>
          <p:cNvSpPr txBox="1"/>
          <p:nvPr/>
        </p:nvSpPr>
        <p:spPr>
          <a:xfrm>
            <a:off x="4359650" y="596650"/>
            <a:ext cx="834300" cy="34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Front Camera</a:t>
            </a:r>
            <a:endParaRPr sz="800"/>
          </a:p>
        </p:txBody>
      </p:sp>
      <p:cxnSp>
        <p:nvCxnSpPr>
          <p:cNvPr id="536" name="Google Shape;536;p40"/>
          <p:cNvCxnSpPr/>
          <p:nvPr/>
        </p:nvCxnSpPr>
        <p:spPr>
          <a:xfrm flipH="1">
            <a:off x="4631225" y="833800"/>
            <a:ext cx="120900" cy="3735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37" name="Google Shape;537;p40"/>
          <p:cNvCxnSpPr/>
          <p:nvPr/>
        </p:nvCxnSpPr>
        <p:spPr>
          <a:xfrm flipH="1">
            <a:off x="5010525" y="1410825"/>
            <a:ext cx="368400" cy="2037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38" name="Google Shape;538;p40"/>
          <p:cNvCxnSpPr>
            <a:stCxn id="539" idx="2"/>
          </p:cNvCxnSpPr>
          <p:nvPr/>
        </p:nvCxnSpPr>
        <p:spPr>
          <a:xfrm flipH="1">
            <a:off x="5379000" y="698525"/>
            <a:ext cx="389400" cy="3018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39" name="Google Shape;539;p40"/>
          <p:cNvSpPr txBox="1"/>
          <p:nvPr/>
        </p:nvSpPr>
        <p:spPr>
          <a:xfrm>
            <a:off x="5439450" y="480125"/>
            <a:ext cx="657900" cy="2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SIM Tray</a:t>
            </a:r>
            <a:endParaRPr sz="800"/>
          </a:p>
        </p:txBody>
      </p:sp>
      <p:cxnSp>
        <p:nvCxnSpPr>
          <p:cNvPr id="540" name="Google Shape;540;p40"/>
          <p:cNvCxnSpPr>
            <a:stCxn id="541" idx="2"/>
          </p:cNvCxnSpPr>
          <p:nvPr/>
        </p:nvCxnSpPr>
        <p:spPr>
          <a:xfrm flipH="1">
            <a:off x="6382950" y="890213"/>
            <a:ext cx="141000" cy="3957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41" name="Google Shape;541;p40"/>
          <p:cNvSpPr txBox="1"/>
          <p:nvPr/>
        </p:nvSpPr>
        <p:spPr>
          <a:xfrm>
            <a:off x="6106800" y="671813"/>
            <a:ext cx="834300" cy="2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Flash Lens</a:t>
            </a:r>
            <a:endParaRPr sz="800"/>
          </a:p>
        </p:txBody>
      </p:sp>
      <p:cxnSp>
        <p:nvCxnSpPr>
          <p:cNvPr id="542" name="Google Shape;542;p40"/>
          <p:cNvCxnSpPr/>
          <p:nvPr/>
        </p:nvCxnSpPr>
        <p:spPr>
          <a:xfrm flipH="1">
            <a:off x="5549450" y="1898275"/>
            <a:ext cx="73200" cy="4149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43" name="Google Shape;543;p40"/>
          <p:cNvSpPr txBox="1"/>
          <p:nvPr/>
        </p:nvSpPr>
        <p:spPr>
          <a:xfrm>
            <a:off x="5335925" y="1292075"/>
            <a:ext cx="881400" cy="2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Psensor Flex</a:t>
            </a:r>
            <a:endParaRPr sz="800"/>
          </a:p>
        </p:txBody>
      </p:sp>
      <p:sp>
        <p:nvSpPr>
          <p:cNvPr id="544" name="Google Shape;544;p40"/>
          <p:cNvSpPr txBox="1"/>
          <p:nvPr/>
        </p:nvSpPr>
        <p:spPr>
          <a:xfrm>
            <a:off x="5145350" y="1721825"/>
            <a:ext cx="1071900" cy="2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Battery Adhesive</a:t>
            </a:r>
            <a:endParaRPr sz="800"/>
          </a:p>
        </p:txBody>
      </p:sp>
      <p:cxnSp>
        <p:nvCxnSpPr>
          <p:cNvPr id="545" name="Google Shape;545;p40"/>
          <p:cNvCxnSpPr>
            <a:stCxn id="546" idx="2"/>
          </p:cNvCxnSpPr>
          <p:nvPr/>
        </p:nvCxnSpPr>
        <p:spPr>
          <a:xfrm flipH="1">
            <a:off x="2933150" y="1392088"/>
            <a:ext cx="296100" cy="3969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46" name="Google Shape;546;p40"/>
          <p:cNvSpPr txBox="1"/>
          <p:nvPr/>
        </p:nvSpPr>
        <p:spPr>
          <a:xfrm>
            <a:off x="2812100" y="1173688"/>
            <a:ext cx="834300" cy="2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Receiver Net</a:t>
            </a:r>
            <a:endParaRPr sz="800"/>
          </a:p>
        </p:txBody>
      </p:sp>
      <p:cxnSp>
        <p:nvCxnSpPr>
          <p:cNvPr id="547" name="Google Shape;547;p40"/>
          <p:cNvCxnSpPr/>
          <p:nvPr/>
        </p:nvCxnSpPr>
        <p:spPr>
          <a:xfrm flipH="1">
            <a:off x="3366988" y="1789000"/>
            <a:ext cx="159600" cy="1932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48" name="Google Shape;548;p40"/>
          <p:cNvSpPr txBox="1"/>
          <p:nvPr/>
        </p:nvSpPr>
        <p:spPr>
          <a:xfrm>
            <a:off x="3101988" y="1583825"/>
            <a:ext cx="1025400" cy="2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Speaker Bracket</a:t>
            </a:r>
            <a:endParaRPr sz="800"/>
          </a:p>
        </p:txBody>
      </p:sp>
      <p:sp>
        <p:nvSpPr>
          <p:cNvPr id="549" name="Google Shape;549;p40"/>
          <p:cNvSpPr txBox="1"/>
          <p:nvPr/>
        </p:nvSpPr>
        <p:spPr>
          <a:xfrm>
            <a:off x="4055700" y="1529700"/>
            <a:ext cx="657900" cy="2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Vibrator</a:t>
            </a:r>
            <a:endParaRPr sz="800"/>
          </a:p>
        </p:txBody>
      </p:sp>
      <p:cxnSp>
        <p:nvCxnSpPr>
          <p:cNvPr id="550" name="Google Shape;550;p40"/>
          <p:cNvCxnSpPr/>
          <p:nvPr/>
        </p:nvCxnSpPr>
        <p:spPr>
          <a:xfrm flipH="1">
            <a:off x="3967100" y="1772200"/>
            <a:ext cx="218400" cy="2943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51" name="Google Shape;551;p40"/>
          <p:cNvSpPr txBox="1"/>
          <p:nvPr/>
        </p:nvSpPr>
        <p:spPr>
          <a:xfrm>
            <a:off x="3867350" y="4344825"/>
            <a:ext cx="417900" cy="2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FOD</a:t>
            </a:r>
            <a:endParaRPr sz="800"/>
          </a:p>
        </p:txBody>
      </p:sp>
      <p:cxnSp>
        <p:nvCxnSpPr>
          <p:cNvPr id="552" name="Google Shape;552;p40"/>
          <p:cNvCxnSpPr>
            <a:stCxn id="551" idx="0"/>
          </p:cNvCxnSpPr>
          <p:nvPr/>
        </p:nvCxnSpPr>
        <p:spPr>
          <a:xfrm rot="10800000">
            <a:off x="3867800" y="3659925"/>
            <a:ext cx="208500" cy="6849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53" name="Google Shape;553;p40"/>
          <p:cNvSpPr txBox="1"/>
          <p:nvPr/>
        </p:nvSpPr>
        <p:spPr>
          <a:xfrm>
            <a:off x="2933150" y="2690338"/>
            <a:ext cx="536700" cy="29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Battery</a:t>
            </a:r>
            <a:endParaRPr sz="800"/>
          </a:p>
        </p:txBody>
      </p:sp>
      <p:cxnSp>
        <p:nvCxnSpPr>
          <p:cNvPr id="554" name="Google Shape;554;p40"/>
          <p:cNvCxnSpPr/>
          <p:nvPr/>
        </p:nvCxnSpPr>
        <p:spPr>
          <a:xfrm>
            <a:off x="3336650" y="2873175"/>
            <a:ext cx="307800" cy="924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55" name="Google Shape;555;p40"/>
          <p:cNvCxnSpPr/>
          <p:nvPr/>
        </p:nvCxnSpPr>
        <p:spPr>
          <a:xfrm flipH="1" rot="10800000">
            <a:off x="2521425" y="2390725"/>
            <a:ext cx="369900" cy="3816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56" name="Google Shape;556;p40"/>
          <p:cNvSpPr txBox="1"/>
          <p:nvPr/>
        </p:nvSpPr>
        <p:spPr>
          <a:xfrm>
            <a:off x="2047375" y="2684025"/>
            <a:ext cx="937500" cy="34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Cameras  Heat Spreader</a:t>
            </a:r>
            <a:endParaRPr sz="800"/>
          </a:p>
        </p:txBody>
      </p:sp>
      <p:cxnSp>
        <p:nvCxnSpPr>
          <p:cNvPr id="557" name="Google Shape;557;p40"/>
          <p:cNvCxnSpPr/>
          <p:nvPr/>
        </p:nvCxnSpPr>
        <p:spPr>
          <a:xfrm rot="10800000">
            <a:off x="4545550" y="3454000"/>
            <a:ext cx="312300" cy="6042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58" name="Google Shape;558;p40"/>
          <p:cNvSpPr txBox="1"/>
          <p:nvPr/>
        </p:nvSpPr>
        <p:spPr>
          <a:xfrm>
            <a:off x="4657250" y="3978375"/>
            <a:ext cx="536700" cy="2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PCBA</a:t>
            </a:r>
            <a:endParaRPr sz="800"/>
          </a:p>
        </p:txBody>
      </p:sp>
      <p:cxnSp>
        <p:nvCxnSpPr>
          <p:cNvPr id="559" name="Google Shape;559;p40"/>
          <p:cNvCxnSpPr/>
          <p:nvPr/>
        </p:nvCxnSpPr>
        <p:spPr>
          <a:xfrm rot="10800000">
            <a:off x="4134975" y="3511775"/>
            <a:ext cx="386700" cy="8574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60" name="Google Shape;560;p40"/>
          <p:cNvSpPr txBox="1"/>
          <p:nvPr/>
        </p:nvSpPr>
        <p:spPr>
          <a:xfrm>
            <a:off x="4165750" y="4282875"/>
            <a:ext cx="1071900" cy="2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Grounding Gasket</a:t>
            </a:r>
            <a:endParaRPr sz="800"/>
          </a:p>
        </p:txBody>
      </p:sp>
      <p:sp>
        <p:nvSpPr>
          <p:cNvPr id="561" name="Google Shape;561;p40"/>
          <p:cNvSpPr txBox="1"/>
          <p:nvPr/>
        </p:nvSpPr>
        <p:spPr>
          <a:xfrm>
            <a:off x="5198150" y="3916425"/>
            <a:ext cx="710100" cy="34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CPU  Heat Spreader</a:t>
            </a:r>
            <a:endParaRPr sz="800"/>
          </a:p>
        </p:txBody>
      </p:sp>
      <p:cxnSp>
        <p:nvCxnSpPr>
          <p:cNvPr id="562" name="Google Shape;562;p40"/>
          <p:cNvCxnSpPr/>
          <p:nvPr/>
        </p:nvCxnSpPr>
        <p:spPr>
          <a:xfrm rot="10800000">
            <a:off x="5127225" y="3740475"/>
            <a:ext cx="276900" cy="2589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63" name="Google Shape;563;p40"/>
          <p:cNvCxnSpPr/>
          <p:nvPr/>
        </p:nvCxnSpPr>
        <p:spPr>
          <a:xfrm rot="10800000">
            <a:off x="5089575" y="3026300"/>
            <a:ext cx="600300" cy="653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564" name="Google Shape;564;p40"/>
          <p:cNvSpPr txBox="1"/>
          <p:nvPr/>
        </p:nvSpPr>
        <p:spPr>
          <a:xfrm>
            <a:off x="5382650" y="3614800"/>
            <a:ext cx="597300" cy="34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Cables</a:t>
            </a:r>
            <a:endParaRPr sz="800"/>
          </a:p>
        </p:txBody>
      </p:sp>
      <p:sp>
        <p:nvSpPr>
          <p:cNvPr id="565" name="Google Shape;565;p40"/>
          <p:cNvSpPr txBox="1"/>
          <p:nvPr/>
        </p:nvSpPr>
        <p:spPr>
          <a:xfrm>
            <a:off x="5774900" y="4196775"/>
            <a:ext cx="834300" cy="34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Rear Housing</a:t>
            </a:r>
            <a:endParaRPr sz="800"/>
          </a:p>
        </p:txBody>
      </p:sp>
      <p:cxnSp>
        <p:nvCxnSpPr>
          <p:cNvPr id="566" name="Google Shape;566;p40"/>
          <p:cNvCxnSpPr>
            <a:stCxn id="565" idx="0"/>
          </p:cNvCxnSpPr>
          <p:nvPr/>
        </p:nvCxnSpPr>
        <p:spPr>
          <a:xfrm rot="10800000">
            <a:off x="6175250" y="3469875"/>
            <a:ext cx="16800" cy="7269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67" name="Google Shape;567;p40"/>
          <p:cNvCxnSpPr>
            <a:stCxn id="568" idx="2"/>
          </p:cNvCxnSpPr>
          <p:nvPr/>
        </p:nvCxnSpPr>
        <p:spPr>
          <a:xfrm flipH="1">
            <a:off x="6832950" y="1052200"/>
            <a:ext cx="630300" cy="7620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68" name="Google Shape;568;p40"/>
          <p:cNvSpPr txBox="1"/>
          <p:nvPr/>
        </p:nvSpPr>
        <p:spPr>
          <a:xfrm>
            <a:off x="6975750" y="833800"/>
            <a:ext cx="975000" cy="2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Side Keys Flex</a:t>
            </a:r>
            <a:endParaRPr sz="800"/>
          </a:p>
        </p:txBody>
      </p:sp>
      <p:sp>
        <p:nvSpPr>
          <p:cNvPr id="569" name="Google Shape;569;p40"/>
          <p:cNvSpPr txBox="1"/>
          <p:nvPr/>
        </p:nvSpPr>
        <p:spPr>
          <a:xfrm>
            <a:off x="6448300" y="1088688"/>
            <a:ext cx="657900" cy="2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Side Keys</a:t>
            </a:r>
            <a:endParaRPr sz="800"/>
          </a:p>
        </p:txBody>
      </p:sp>
      <p:cxnSp>
        <p:nvCxnSpPr>
          <p:cNvPr id="570" name="Google Shape;570;p40"/>
          <p:cNvCxnSpPr/>
          <p:nvPr/>
        </p:nvCxnSpPr>
        <p:spPr>
          <a:xfrm flipH="1">
            <a:off x="6612325" y="1343575"/>
            <a:ext cx="111300" cy="7272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71" name="Google Shape;571;p40"/>
          <p:cNvSpPr txBox="1"/>
          <p:nvPr/>
        </p:nvSpPr>
        <p:spPr>
          <a:xfrm>
            <a:off x="6523950" y="3978375"/>
            <a:ext cx="710100" cy="2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Side Keys Bracket</a:t>
            </a:r>
            <a:endParaRPr sz="800"/>
          </a:p>
        </p:txBody>
      </p:sp>
      <p:cxnSp>
        <p:nvCxnSpPr>
          <p:cNvPr id="572" name="Google Shape;572;p40"/>
          <p:cNvCxnSpPr/>
          <p:nvPr/>
        </p:nvCxnSpPr>
        <p:spPr>
          <a:xfrm rot="10800000">
            <a:off x="6612300" y="2930500"/>
            <a:ext cx="77700" cy="11277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73" name="Google Shape;573;p40"/>
          <p:cNvSpPr txBox="1"/>
          <p:nvPr/>
        </p:nvSpPr>
        <p:spPr>
          <a:xfrm>
            <a:off x="6753150" y="3586275"/>
            <a:ext cx="710100" cy="2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Side Keys Bracket</a:t>
            </a:r>
            <a:endParaRPr sz="800"/>
          </a:p>
        </p:txBody>
      </p:sp>
      <p:cxnSp>
        <p:nvCxnSpPr>
          <p:cNvPr id="574" name="Google Shape;574;p40"/>
          <p:cNvCxnSpPr/>
          <p:nvPr/>
        </p:nvCxnSpPr>
        <p:spPr>
          <a:xfrm rot="10800000">
            <a:off x="6975750" y="3163400"/>
            <a:ext cx="33600" cy="5166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75" name="Google Shape;575;p40"/>
          <p:cNvSpPr txBox="1"/>
          <p:nvPr/>
        </p:nvSpPr>
        <p:spPr>
          <a:xfrm>
            <a:off x="7322350" y="3916425"/>
            <a:ext cx="710100" cy="2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Inlay PSA</a:t>
            </a:r>
            <a:endParaRPr sz="800"/>
          </a:p>
        </p:txBody>
      </p:sp>
      <p:cxnSp>
        <p:nvCxnSpPr>
          <p:cNvPr id="576" name="Google Shape;576;p40"/>
          <p:cNvCxnSpPr>
            <a:stCxn id="575" idx="0"/>
          </p:cNvCxnSpPr>
          <p:nvPr/>
        </p:nvCxnSpPr>
        <p:spPr>
          <a:xfrm rot="10800000">
            <a:off x="7526500" y="3373425"/>
            <a:ext cx="150900" cy="5430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77" name="Google Shape;577;p40"/>
          <p:cNvCxnSpPr/>
          <p:nvPr/>
        </p:nvCxnSpPr>
        <p:spPr>
          <a:xfrm rot="10800000">
            <a:off x="7898175" y="3261675"/>
            <a:ext cx="150900" cy="5430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78" name="Google Shape;578;p40"/>
          <p:cNvSpPr txBox="1"/>
          <p:nvPr/>
        </p:nvSpPr>
        <p:spPr>
          <a:xfrm>
            <a:off x="7898175" y="3760725"/>
            <a:ext cx="597300" cy="2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3D Inlay</a:t>
            </a:r>
            <a:endParaRPr sz="800"/>
          </a:p>
        </p:txBody>
      </p:sp>
      <p:cxnSp>
        <p:nvCxnSpPr>
          <p:cNvPr id="579" name="Google Shape;579;p40"/>
          <p:cNvCxnSpPr/>
          <p:nvPr/>
        </p:nvCxnSpPr>
        <p:spPr>
          <a:xfrm rot="10800000">
            <a:off x="8277300" y="2229300"/>
            <a:ext cx="93600" cy="10389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80" name="Google Shape;580;p40"/>
          <p:cNvSpPr txBox="1"/>
          <p:nvPr/>
        </p:nvSpPr>
        <p:spPr>
          <a:xfrm>
            <a:off x="8121275" y="3243950"/>
            <a:ext cx="597300" cy="2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M-LOGO Flex</a:t>
            </a:r>
            <a:endParaRPr sz="800"/>
          </a:p>
        </p:txBody>
      </p:sp>
      <p:sp>
        <p:nvSpPr>
          <p:cNvPr id="581" name="Google Shape;581;p40"/>
          <p:cNvSpPr txBox="1"/>
          <p:nvPr/>
        </p:nvSpPr>
        <p:spPr>
          <a:xfrm>
            <a:off x="8370900" y="2491575"/>
            <a:ext cx="782700" cy="3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Camera lens Adhesive</a:t>
            </a:r>
            <a:endParaRPr sz="800"/>
          </a:p>
        </p:txBody>
      </p:sp>
      <p:cxnSp>
        <p:nvCxnSpPr>
          <p:cNvPr id="582" name="Google Shape;582;p40"/>
          <p:cNvCxnSpPr/>
          <p:nvPr/>
        </p:nvCxnSpPr>
        <p:spPr>
          <a:xfrm rot="10800000">
            <a:off x="8614625" y="2251125"/>
            <a:ext cx="8400" cy="3363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83" name="Google Shape;583;p40"/>
          <p:cNvSpPr txBox="1"/>
          <p:nvPr/>
        </p:nvSpPr>
        <p:spPr>
          <a:xfrm>
            <a:off x="8227475" y="1039050"/>
            <a:ext cx="782700" cy="28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Camera lens </a:t>
            </a:r>
            <a:endParaRPr sz="800"/>
          </a:p>
        </p:txBody>
      </p:sp>
      <p:cxnSp>
        <p:nvCxnSpPr>
          <p:cNvPr id="584" name="Google Shape;584;p40"/>
          <p:cNvCxnSpPr>
            <a:stCxn id="583" idx="2"/>
          </p:cNvCxnSpPr>
          <p:nvPr/>
        </p:nvCxnSpPr>
        <p:spPr>
          <a:xfrm>
            <a:off x="8618825" y="1328850"/>
            <a:ext cx="270000" cy="4653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85" name="Google Shape;585;p40"/>
          <p:cNvCxnSpPr/>
          <p:nvPr/>
        </p:nvCxnSpPr>
        <p:spPr>
          <a:xfrm flipH="1" rot="10800000">
            <a:off x="1765025" y="3650175"/>
            <a:ext cx="494700" cy="45990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86" name="Google Shape;586;p40"/>
          <p:cNvSpPr txBox="1"/>
          <p:nvPr/>
        </p:nvSpPr>
        <p:spPr>
          <a:xfrm>
            <a:off x="1372725" y="3990975"/>
            <a:ext cx="597300" cy="1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/>
              <a:t>Screws</a:t>
            </a:r>
            <a:endParaRPr sz="8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2" name="Google Shape;592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-5400000">
            <a:off x="3976227" y="1976746"/>
            <a:ext cx="3926326" cy="1803656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" name="Google Shape;593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400000">
            <a:off x="940878" y="1964588"/>
            <a:ext cx="3871050" cy="1754062"/>
          </a:xfrm>
          <a:prstGeom prst="rect">
            <a:avLst/>
          </a:prstGeom>
          <a:noFill/>
          <a:ln>
            <a:noFill/>
          </a:ln>
        </p:spPr>
      </p:pic>
      <p:sp>
        <p:nvSpPr>
          <p:cNvPr id="594" name="Google Shape;594;p41"/>
          <p:cNvSpPr txBox="1"/>
          <p:nvPr>
            <p:ph type="title"/>
          </p:nvPr>
        </p:nvSpPr>
        <p:spPr>
          <a:xfrm>
            <a:off x="411587" y="205740"/>
            <a:ext cx="8307000" cy="3909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Component Placement</a:t>
            </a:r>
            <a:endParaRPr/>
          </a:p>
        </p:txBody>
      </p:sp>
      <p:sp>
        <p:nvSpPr>
          <p:cNvPr id="595" name="Google Shape;595;p41"/>
          <p:cNvSpPr txBox="1"/>
          <p:nvPr/>
        </p:nvSpPr>
        <p:spPr>
          <a:xfrm>
            <a:off x="3729878" y="1432967"/>
            <a:ext cx="895800" cy="280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3 in 2 SIM CONN</a:t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(reuse Stingray)</a:t>
            </a:r>
            <a:endParaRPr sz="600"/>
          </a:p>
        </p:txBody>
      </p:sp>
      <p:sp>
        <p:nvSpPr>
          <p:cNvPr id="596" name="Google Shape;596;p41"/>
          <p:cNvSpPr txBox="1"/>
          <p:nvPr/>
        </p:nvSpPr>
        <p:spPr>
          <a:xfrm>
            <a:off x="2323955" y="4776356"/>
            <a:ext cx="402300" cy="169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type C </a:t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597" name="Google Shape;597;p41"/>
          <p:cNvSpPr/>
          <p:nvPr/>
        </p:nvSpPr>
        <p:spPr>
          <a:xfrm flipH="1">
            <a:off x="2352954" y="4713333"/>
            <a:ext cx="518979" cy="237307"/>
          </a:xfrm>
          <a:custGeom>
            <a:rect b="b" l="l" r="r" t="t"/>
            <a:pathLst>
              <a:path extrusionOk="0" h="7406" w="26391">
                <a:moveTo>
                  <a:pt x="0" y="0"/>
                </a:moveTo>
                <a:lnTo>
                  <a:pt x="7406" y="7406"/>
                </a:lnTo>
                <a:lnTo>
                  <a:pt x="26391" y="7406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598" name="Google Shape;598;p41"/>
          <p:cNvSpPr txBox="1"/>
          <p:nvPr/>
        </p:nvSpPr>
        <p:spPr>
          <a:xfrm>
            <a:off x="1338536" y="3403141"/>
            <a:ext cx="589800" cy="2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8 pin BTB</a:t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for battery</a:t>
            </a:r>
            <a:endParaRPr sz="600"/>
          </a:p>
        </p:txBody>
      </p:sp>
      <p:sp>
        <p:nvSpPr>
          <p:cNvPr id="599" name="Google Shape;599;p41"/>
          <p:cNvSpPr txBox="1"/>
          <p:nvPr/>
        </p:nvSpPr>
        <p:spPr>
          <a:xfrm>
            <a:off x="3766393" y="3160969"/>
            <a:ext cx="560400" cy="2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15 pins ZIF</a:t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for FOD</a:t>
            </a:r>
            <a:endParaRPr sz="600"/>
          </a:p>
        </p:txBody>
      </p:sp>
      <p:sp>
        <p:nvSpPr>
          <p:cNvPr id="600" name="Google Shape;600;p41"/>
          <p:cNvSpPr txBox="1"/>
          <p:nvPr/>
        </p:nvSpPr>
        <p:spPr>
          <a:xfrm>
            <a:off x="3873502" y="2693181"/>
            <a:ext cx="657300" cy="280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6 pins ZIF</a:t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for </a:t>
            </a:r>
            <a:r>
              <a:rPr lang="en" sz="600">
                <a:solidFill>
                  <a:srgbClr val="000000"/>
                </a:solidFill>
              </a:rPr>
              <a:t>side key</a:t>
            </a:r>
            <a:endParaRPr sz="600"/>
          </a:p>
        </p:txBody>
      </p:sp>
      <p:sp>
        <p:nvSpPr>
          <p:cNvPr id="601" name="Google Shape;601;p41"/>
          <p:cNvSpPr txBox="1"/>
          <p:nvPr/>
        </p:nvSpPr>
        <p:spPr>
          <a:xfrm>
            <a:off x="3730200" y="3926324"/>
            <a:ext cx="789900" cy="371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51 pins  ZIF</a:t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for OLED</a:t>
            </a:r>
            <a:endParaRPr sz="600"/>
          </a:p>
        </p:txBody>
      </p:sp>
      <p:sp>
        <p:nvSpPr>
          <p:cNvPr id="602" name="Google Shape;602;p41"/>
          <p:cNvSpPr/>
          <p:nvPr/>
        </p:nvSpPr>
        <p:spPr>
          <a:xfrm>
            <a:off x="3366163" y="4689083"/>
            <a:ext cx="722784" cy="237307"/>
          </a:xfrm>
          <a:custGeom>
            <a:rect b="b" l="l" r="r" t="t"/>
            <a:pathLst>
              <a:path extrusionOk="0" h="7406" w="26391">
                <a:moveTo>
                  <a:pt x="0" y="0"/>
                </a:moveTo>
                <a:lnTo>
                  <a:pt x="7406" y="7406"/>
                </a:lnTo>
                <a:lnTo>
                  <a:pt x="26391" y="7406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03" name="Google Shape;603;p41"/>
          <p:cNvSpPr txBox="1"/>
          <p:nvPr/>
        </p:nvSpPr>
        <p:spPr>
          <a:xfrm>
            <a:off x="3579467" y="4694954"/>
            <a:ext cx="589800" cy="2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Audio Jack </a:t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604" name="Google Shape;604;p41"/>
          <p:cNvSpPr/>
          <p:nvPr/>
        </p:nvSpPr>
        <p:spPr>
          <a:xfrm>
            <a:off x="3125237" y="886296"/>
            <a:ext cx="590047" cy="237321"/>
          </a:xfrm>
          <a:custGeom>
            <a:rect b="b" l="l" r="r" t="t"/>
            <a:pathLst>
              <a:path extrusionOk="0" h="9371" w="25755">
                <a:moveTo>
                  <a:pt x="0" y="9371"/>
                </a:moveTo>
                <a:lnTo>
                  <a:pt x="5410" y="0"/>
                </a:lnTo>
                <a:lnTo>
                  <a:pt x="25755" y="0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05" name="Google Shape;605;p41"/>
          <p:cNvSpPr/>
          <p:nvPr/>
        </p:nvSpPr>
        <p:spPr>
          <a:xfrm>
            <a:off x="3495893" y="1376459"/>
            <a:ext cx="858723" cy="344417"/>
          </a:xfrm>
          <a:custGeom>
            <a:rect b="b" l="l" r="r" t="t"/>
            <a:pathLst>
              <a:path extrusionOk="0" h="14960" w="39609">
                <a:moveTo>
                  <a:pt x="0" y="0"/>
                </a:moveTo>
                <a:lnTo>
                  <a:pt x="14961" y="14960"/>
                </a:lnTo>
                <a:lnTo>
                  <a:pt x="39609" y="14960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06" name="Google Shape;606;p41"/>
          <p:cNvSpPr/>
          <p:nvPr/>
        </p:nvSpPr>
        <p:spPr>
          <a:xfrm>
            <a:off x="3217869" y="3432616"/>
            <a:ext cx="1099643" cy="371279"/>
          </a:xfrm>
          <a:custGeom>
            <a:rect b="b" l="l" r="r" t="t"/>
            <a:pathLst>
              <a:path extrusionOk="0" h="27071" w="51578">
                <a:moveTo>
                  <a:pt x="0" y="27071"/>
                </a:moveTo>
                <a:lnTo>
                  <a:pt x="27072" y="0"/>
                </a:lnTo>
                <a:lnTo>
                  <a:pt x="51578" y="0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07" name="Google Shape;607;p41"/>
          <p:cNvSpPr/>
          <p:nvPr/>
        </p:nvSpPr>
        <p:spPr>
          <a:xfrm flipH="1" rot="10800000">
            <a:off x="3661291" y="2816236"/>
            <a:ext cx="560524" cy="169795"/>
          </a:xfrm>
          <a:custGeom>
            <a:rect b="b" l="l" r="r" t="t"/>
            <a:pathLst>
              <a:path extrusionOk="0" h="10543" w="41034">
                <a:moveTo>
                  <a:pt x="0" y="10543"/>
                </a:moveTo>
                <a:lnTo>
                  <a:pt x="17953" y="0"/>
                </a:lnTo>
                <a:lnTo>
                  <a:pt x="41034" y="0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08" name="Google Shape;608;p41"/>
          <p:cNvSpPr/>
          <p:nvPr/>
        </p:nvSpPr>
        <p:spPr>
          <a:xfrm>
            <a:off x="3458821" y="4066315"/>
            <a:ext cx="827829" cy="198247"/>
          </a:xfrm>
          <a:custGeom>
            <a:rect b="b" l="l" r="r" t="t"/>
            <a:pathLst>
              <a:path extrusionOk="0" h="8611" w="38184">
                <a:moveTo>
                  <a:pt x="0" y="0"/>
                </a:moveTo>
                <a:lnTo>
                  <a:pt x="14915" y="8611"/>
                </a:lnTo>
                <a:lnTo>
                  <a:pt x="38184" y="8611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09" name="Google Shape;609;p41"/>
          <p:cNvSpPr txBox="1"/>
          <p:nvPr/>
        </p:nvSpPr>
        <p:spPr>
          <a:xfrm>
            <a:off x="3151578" y="670454"/>
            <a:ext cx="789900" cy="2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1208 Receiver</a:t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610" name="Google Shape;610;p41"/>
          <p:cNvSpPr/>
          <p:nvPr/>
        </p:nvSpPr>
        <p:spPr>
          <a:xfrm flipH="1">
            <a:off x="5430600" y="892631"/>
            <a:ext cx="518899" cy="371279"/>
          </a:xfrm>
          <a:custGeom>
            <a:rect b="b" l="l" r="r" t="t"/>
            <a:pathLst>
              <a:path extrusionOk="0" h="9371" w="25755">
                <a:moveTo>
                  <a:pt x="0" y="9371"/>
                </a:moveTo>
                <a:lnTo>
                  <a:pt x="5410" y="0"/>
                </a:lnTo>
                <a:lnTo>
                  <a:pt x="25755" y="0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11" name="Google Shape;611;p41"/>
          <p:cNvSpPr txBox="1"/>
          <p:nvPr/>
        </p:nvSpPr>
        <p:spPr>
          <a:xfrm>
            <a:off x="5325565" y="635231"/>
            <a:ext cx="827700" cy="280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16 M 32 pin BTB </a:t>
            </a:r>
            <a:endParaRPr sz="600"/>
          </a:p>
        </p:txBody>
      </p:sp>
      <p:sp>
        <p:nvSpPr>
          <p:cNvPr id="612" name="Google Shape;612;p41"/>
          <p:cNvSpPr txBox="1"/>
          <p:nvPr/>
        </p:nvSpPr>
        <p:spPr>
          <a:xfrm>
            <a:off x="1495961" y="886275"/>
            <a:ext cx="589800" cy="2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1217 SPK</a:t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613" name="Google Shape;613;p41"/>
          <p:cNvSpPr/>
          <p:nvPr/>
        </p:nvSpPr>
        <p:spPr>
          <a:xfrm>
            <a:off x="2632178" y="1124840"/>
            <a:ext cx="180600" cy="1179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4" name="Google Shape;614;p41"/>
          <p:cNvSpPr/>
          <p:nvPr/>
        </p:nvSpPr>
        <p:spPr>
          <a:xfrm>
            <a:off x="1394121" y="3672690"/>
            <a:ext cx="1322068" cy="393616"/>
          </a:xfrm>
          <a:custGeom>
            <a:rect b="b" l="l" r="r" t="t"/>
            <a:pathLst>
              <a:path extrusionOk="0" h="17097" w="60981">
                <a:moveTo>
                  <a:pt x="60981" y="17097"/>
                </a:moveTo>
                <a:lnTo>
                  <a:pt x="26501" y="0"/>
                </a:lnTo>
                <a:lnTo>
                  <a:pt x="0" y="0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15" name="Google Shape;615;p41"/>
          <p:cNvSpPr/>
          <p:nvPr/>
        </p:nvSpPr>
        <p:spPr>
          <a:xfrm>
            <a:off x="1363236" y="1894518"/>
            <a:ext cx="815451" cy="49825"/>
          </a:xfrm>
          <a:custGeom>
            <a:rect b="b" l="l" r="r" t="t"/>
            <a:pathLst>
              <a:path extrusionOk="0" h="16243" w="33910">
                <a:moveTo>
                  <a:pt x="33910" y="0"/>
                </a:moveTo>
                <a:lnTo>
                  <a:pt x="17667" y="16243"/>
                </a:lnTo>
                <a:lnTo>
                  <a:pt x="0" y="16243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16" name="Google Shape;616;p41"/>
          <p:cNvSpPr txBox="1"/>
          <p:nvPr/>
        </p:nvSpPr>
        <p:spPr>
          <a:xfrm>
            <a:off x="1310648" y="1769505"/>
            <a:ext cx="698100" cy="1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0832 Vibrator</a:t>
            </a:r>
            <a:endParaRPr sz="600"/>
          </a:p>
        </p:txBody>
      </p:sp>
      <p:sp>
        <p:nvSpPr>
          <p:cNvPr id="617" name="Google Shape;617;p41"/>
          <p:cNvSpPr/>
          <p:nvPr/>
        </p:nvSpPr>
        <p:spPr>
          <a:xfrm>
            <a:off x="1394126" y="3335794"/>
            <a:ext cx="1476466" cy="527148"/>
          </a:xfrm>
          <a:custGeom>
            <a:rect b="b" l="l" r="r" t="t"/>
            <a:pathLst>
              <a:path extrusionOk="0" h="26786" w="64971">
                <a:moveTo>
                  <a:pt x="64971" y="26786"/>
                </a:moveTo>
                <a:lnTo>
                  <a:pt x="24507" y="0"/>
                </a:lnTo>
                <a:lnTo>
                  <a:pt x="0" y="0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18" name="Google Shape;618;p41"/>
          <p:cNvSpPr txBox="1"/>
          <p:nvPr/>
        </p:nvSpPr>
        <p:spPr>
          <a:xfrm>
            <a:off x="1460201" y="3176931"/>
            <a:ext cx="345900" cy="2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FOD</a:t>
            </a:r>
            <a:endParaRPr sz="600"/>
          </a:p>
        </p:txBody>
      </p:sp>
      <p:sp>
        <p:nvSpPr>
          <p:cNvPr id="619" name="Google Shape;619;p41"/>
          <p:cNvSpPr txBox="1"/>
          <p:nvPr/>
        </p:nvSpPr>
        <p:spPr>
          <a:xfrm>
            <a:off x="1950788" y="4729035"/>
            <a:ext cx="402300" cy="2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MIC3</a:t>
            </a:r>
            <a:endParaRPr sz="600"/>
          </a:p>
        </p:txBody>
      </p:sp>
      <p:sp>
        <p:nvSpPr>
          <p:cNvPr id="620" name="Google Shape;620;p41"/>
          <p:cNvSpPr/>
          <p:nvPr/>
        </p:nvSpPr>
        <p:spPr>
          <a:xfrm flipH="1">
            <a:off x="5817852" y="4749250"/>
            <a:ext cx="420120" cy="229879"/>
          </a:xfrm>
          <a:custGeom>
            <a:rect b="b" l="l" r="r" t="t"/>
            <a:pathLst>
              <a:path extrusionOk="0" h="8016" w="21372">
                <a:moveTo>
                  <a:pt x="0" y="0"/>
                </a:moveTo>
                <a:lnTo>
                  <a:pt x="4628" y="8016"/>
                </a:lnTo>
                <a:lnTo>
                  <a:pt x="21372" y="8016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21" name="Google Shape;621;p41"/>
          <p:cNvSpPr txBox="1"/>
          <p:nvPr/>
        </p:nvSpPr>
        <p:spPr>
          <a:xfrm>
            <a:off x="5760393" y="4812674"/>
            <a:ext cx="402300" cy="2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MIC1</a:t>
            </a:r>
            <a:endParaRPr sz="600"/>
          </a:p>
        </p:txBody>
      </p:sp>
      <p:sp>
        <p:nvSpPr>
          <p:cNvPr id="622" name="Google Shape;622;p41"/>
          <p:cNvSpPr/>
          <p:nvPr/>
        </p:nvSpPr>
        <p:spPr>
          <a:xfrm>
            <a:off x="6065620" y="906904"/>
            <a:ext cx="413915" cy="169768"/>
          </a:xfrm>
          <a:custGeom>
            <a:rect b="b" l="l" r="r" t="t"/>
            <a:pathLst>
              <a:path extrusionOk="0" h="7374" w="19092">
                <a:moveTo>
                  <a:pt x="0" y="7374"/>
                </a:moveTo>
                <a:lnTo>
                  <a:pt x="4258" y="0"/>
                </a:lnTo>
                <a:lnTo>
                  <a:pt x="19092" y="0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23" name="Google Shape;623;p41"/>
          <p:cNvSpPr txBox="1"/>
          <p:nvPr/>
        </p:nvSpPr>
        <p:spPr>
          <a:xfrm>
            <a:off x="6162593" y="672799"/>
            <a:ext cx="402300" cy="2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MIC2</a:t>
            </a:r>
            <a:endParaRPr sz="600"/>
          </a:p>
        </p:txBody>
      </p:sp>
      <p:sp>
        <p:nvSpPr>
          <p:cNvPr id="624" name="Google Shape;624;p41"/>
          <p:cNvSpPr/>
          <p:nvPr/>
        </p:nvSpPr>
        <p:spPr>
          <a:xfrm>
            <a:off x="6674658" y="879605"/>
            <a:ext cx="420093" cy="180381"/>
          </a:xfrm>
          <a:custGeom>
            <a:rect b="b" l="l" r="r" t="t"/>
            <a:pathLst>
              <a:path extrusionOk="0" h="7835" w="19377">
                <a:moveTo>
                  <a:pt x="0" y="7835"/>
                </a:moveTo>
                <a:lnTo>
                  <a:pt x="4524" y="0"/>
                </a:lnTo>
                <a:lnTo>
                  <a:pt x="19377" y="0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25" name="Google Shape;625;p41"/>
          <p:cNvSpPr txBox="1"/>
          <p:nvPr/>
        </p:nvSpPr>
        <p:spPr>
          <a:xfrm>
            <a:off x="1511964" y="667301"/>
            <a:ext cx="789900" cy="2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>
                <a:solidFill>
                  <a:srgbClr val="000000"/>
                </a:solidFill>
              </a:rPr>
              <a:t>3 in 1 Psensor</a:t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626" name="Google Shape;626;p41"/>
          <p:cNvSpPr/>
          <p:nvPr/>
        </p:nvSpPr>
        <p:spPr>
          <a:xfrm>
            <a:off x="5097633" y="886238"/>
            <a:ext cx="345907" cy="242838"/>
          </a:xfrm>
          <a:custGeom>
            <a:rect b="b" l="l" r="r" t="t"/>
            <a:pathLst>
              <a:path extrusionOk="0" h="9981" w="16812">
                <a:moveTo>
                  <a:pt x="16812" y="9981"/>
                </a:moveTo>
                <a:lnTo>
                  <a:pt x="11050" y="0"/>
                </a:lnTo>
                <a:lnTo>
                  <a:pt x="0" y="0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27" name="Google Shape;627;p41"/>
          <p:cNvSpPr/>
          <p:nvPr/>
        </p:nvSpPr>
        <p:spPr>
          <a:xfrm flipH="1">
            <a:off x="2487768" y="872371"/>
            <a:ext cx="402164" cy="174886"/>
          </a:xfrm>
          <a:custGeom>
            <a:rect b="b" l="l" r="r" t="t"/>
            <a:pathLst>
              <a:path extrusionOk="0" h="9371" w="25755">
                <a:moveTo>
                  <a:pt x="0" y="9371"/>
                </a:moveTo>
                <a:lnTo>
                  <a:pt x="5410" y="0"/>
                </a:lnTo>
                <a:lnTo>
                  <a:pt x="25755" y="0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cxnSp>
        <p:nvCxnSpPr>
          <p:cNvPr id="628" name="Google Shape;628;p41"/>
          <p:cNvCxnSpPr/>
          <p:nvPr/>
        </p:nvCxnSpPr>
        <p:spPr>
          <a:xfrm rot="10800000">
            <a:off x="1530003" y="1114042"/>
            <a:ext cx="926700" cy="0"/>
          </a:xfrm>
          <a:prstGeom prst="straightConnector1">
            <a:avLst/>
          </a:pr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cxnSp>
      <p:sp>
        <p:nvSpPr>
          <p:cNvPr id="629" name="Google Shape;629;p41"/>
          <p:cNvSpPr/>
          <p:nvPr/>
        </p:nvSpPr>
        <p:spPr>
          <a:xfrm>
            <a:off x="1523853" y="850275"/>
            <a:ext cx="1014702" cy="117961"/>
          </a:xfrm>
          <a:custGeom>
            <a:rect b="b" l="l" r="r" t="t"/>
            <a:pathLst>
              <a:path extrusionOk="0" h="9403" w="59557">
                <a:moveTo>
                  <a:pt x="59557" y="9403"/>
                </a:moveTo>
                <a:lnTo>
                  <a:pt x="32771" y="0"/>
                </a:lnTo>
                <a:lnTo>
                  <a:pt x="0" y="0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30" name="Google Shape;630;p41"/>
          <p:cNvSpPr txBox="1"/>
          <p:nvPr/>
        </p:nvSpPr>
        <p:spPr>
          <a:xfrm>
            <a:off x="2247120" y="644860"/>
            <a:ext cx="789900" cy="2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24</a:t>
            </a:r>
            <a:r>
              <a:rPr lang="en" sz="600">
                <a:solidFill>
                  <a:srgbClr val="000000"/>
                </a:solidFill>
              </a:rPr>
              <a:t>M F-CAM</a:t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631" name="Google Shape;631;p41"/>
          <p:cNvSpPr txBox="1"/>
          <p:nvPr/>
        </p:nvSpPr>
        <p:spPr>
          <a:xfrm>
            <a:off x="1495972" y="1115435"/>
            <a:ext cx="589800" cy="2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2 Springs for SPK</a:t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632" name="Google Shape;632;p41"/>
          <p:cNvSpPr/>
          <p:nvPr/>
        </p:nvSpPr>
        <p:spPr>
          <a:xfrm>
            <a:off x="2857160" y="1183595"/>
            <a:ext cx="101700" cy="1179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3" name="Google Shape;633;p41"/>
          <p:cNvSpPr/>
          <p:nvPr/>
        </p:nvSpPr>
        <p:spPr>
          <a:xfrm>
            <a:off x="6377810" y="1877598"/>
            <a:ext cx="101700" cy="1749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4" name="Google Shape;634;p41"/>
          <p:cNvSpPr/>
          <p:nvPr/>
        </p:nvSpPr>
        <p:spPr>
          <a:xfrm rot="10800000">
            <a:off x="6448230" y="1798159"/>
            <a:ext cx="895733" cy="155491"/>
          </a:xfrm>
          <a:custGeom>
            <a:rect b="b" l="l" r="r" t="t"/>
            <a:pathLst>
              <a:path extrusionOk="0" h="24506" w="45023">
                <a:moveTo>
                  <a:pt x="45023" y="0"/>
                </a:moveTo>
                <a:lnTo>
                  <a:pt x="20516" y="24506"/>
                </a:lnTo>
                <a:lnTo>
                  <a:pt x="0" y="24506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35" name="Google Shape;635;p41"/>
          <p:cNvSpPr/>
          <p:nvPr/>
        </p:nvSpPr>
        <p:spPr>
          <a:xfrm flipH="1" rot="10800000">
            <a:off x="1511494" y="1363925"/>
            <a:ext cx="623995" cy="189286"/>
          </a:xfrm>
          <a:custGeom>
            <a:rect b="b" l="l" r="r" t="t"/>
            <a:pathLst>
              <a:path extrusionOk="0" h="6839" w="31060">
                <a:moveTo>
                  <a:pt x="31060" y="0"/>
                </a:moveTo>
                <a:lnTo>
                  <a:pt x="20802" y="6839"/>
                </a:lnTo>
                <a:lnTo>
                  <a:pt x="0" y="6839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36" name="Google Shape;636;p41"/>
          <p:cNvSpPr txBox="1"/>
          <p:nvPr/>
        </p:nvSpPr>
        <p:spPr>
          <a:xfrm flipH="1">
            <a:off x="6878139" y="1542376"/>
            <a:ext cx="544800" cy="2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2 Springs for VIB</a:t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637" name="Google Shape;637;p41"/>
          <p:cNvSpPr/>
          <p:nvPr/>
        </p:nvSpPr>
        <p:spPr>
          <a:xfrm>
            <a:off x="1358079" y="1978819"/>
            <a:ext cx="1014669" cy="719564"/>
          </a:xfrm>
          <a:custGeom>
            <a:rect b="b" l="l" r="r" t="t"/>
            <a:pathLst>
              <a:path extrusionOk="0" h="22896" w="32485">
                <a:moveTo>
                  <a:pt x="32485" y="0"/>
                </a:moveTo>
                <a:lnTo>
                  <a:pt x="19266" y="22896"/>
                </a:lnTo>
                <a:lnTo>
                  <a:pt x="0" y="22896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38" name="Google Shape;638;p41"/>
          <p:cNvSpPr txBox="1"/>
          <p:nvPr/>
        </p:nvSpPr>
        <p:spPr>
          <a:xfrm>
            <a:off x="1338536" y="2447381"/>
            <a:ext cx="589800" cy="2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10 pins BTB</a:t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for Psensor</a:t>
            </a:r>
            <a:endParaRPr sz="600"/>
          </a:p>
        </p:txBody>
      </p:sp>
      <p:sp>
        <p:nvSpPr>
          <p:cNvPr id="639" name="Google Shape;639;p41"/>
          <p:cNvSpPr txBox="1"/>
          <p:nvPr/>
        </p:nvSpPr>
        <p:spPr>
          <a:xfrm>
            <a:off x="3714226" y="2222303"/>
            <a:ext cx="735300" cy="374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24 pins BTB for 5M R-CAM</a:t>
            </a:r>
            <a:endParaRPr sz="600"/>
          </a:p>
        </p:txBody>
      </p:sp>
      <p:sp>
        <p:nvSpPr>
          <p:cNvPr id="640" name="Google Shape;640;p41"/>
          <p:cNvSpPr/>
          <p:nvPr/>
        </p:nvSpPr>
        <p:spPr>
          <a:xfrm>
            <a:off x="3264737" y="1855351"/>
            <a:ext cx="1052707" cy="623265"/>
          </a:xfrm>
          <a:custGeom>
            <a:rect b="b" l="l" r="r" t="t"/>
            <a:pathLst>
              <a:path extrusionOk="0" h="37044" w="55282">
                <a:moveTo>
                  <a:pt x="0" y="0"/>
                </a:moveTo>
                <a:lnTo>
                  <a:pt x="27356" y="37044"/>
                </a:lnTo>
                <a:lnTo>
                  <a:pt x="55282" y="37044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41" name="Google Shape;641;p41"/>
          <p:cNvSpPr/>
          <p:nvPr/>
        </p:nvSpPr>
        <p:spPr>
          <a:xfrm>
            <a:off x="2943568" y="1074675"/>
            <a:ext cx="1322106" cy="169782"/>
          </a:xfrm>
          <a:custGeom>
            <a:rect b="b" l="l" r="r" t="t"/>
            <a:pathLst>
              <a:path extrusionOk="0" h="14533" w="50438">
                <a:moveTo>
                  <a:pt x="0" y="14533"/>
                </a:moveTo>
                <a:lnTo>
                  <a:pt x="30206" y="0"/>
                </a:lnTo>
                <a:lnTo>
                  <a:pt x="50438" y="0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42" name="Google Shape;642;p41"/>
          <p:cNvSpPr txBox="1"/>
          <p:nvPr/>
        </p:nvSpPr>
        <p:spPr>
          <a:xfrm>
            <a:off x="3780365" y="813989"/>
            <a:ext cx="657300" cy="237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2 Springs </a:t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for Receiver</a:t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643" name="Google Shape;643;p41"/>
          <p:cNvSpPr/>
          <p:nvPr/>
        </p:nvSpPr>
        <p:spPr>
          <a:xfrm>
            <a:off x="1347219" y="2884388"/>
            <a:ext cx="673366" cy="255158"/>
          </a:xfrm>
          <a:custGeom>
            <a:rect b="b" l="l" r="r" t="t"/>
            <a:pathLst>
              <a:path extrusionOk="0" h="11083" w="27926">
                <a:moveTo>
                  <a:pt x="27926" y="0"/>
                </a:moveTo>
                <a:lnTo>
                  <a:pt x="21527" y="11083"/>
                </a:lnTo>
                <a:lnTo>
                  <a:pt x="0" y="11083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44" name="Google Shape;644;p41"/>
          <p:cNvSpPr txBox="1"/>
          <p:nvPr/>
        </p:nvSpPr>
        <p:spPr>
          <a:xfrm>
            <a:off x="1331016" y="2879900"/>
            <a:ext cx="657300" cy="3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0.64  Sub Coax Cable</a:t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645" name="Google Shape;645;p41"/>
          <p:cNvSpPr/>
          <p:nvPr/>
        </p:nvSpPr>
        <p:spPr>
          <a:xfrm>
            <a:off x="1429394" y="4059270"/>
            <a:ext cx="698010" cy="255158"/>
          </a:xfrm>
          <a:custGeom>
            <a:rect b="b" l="l" r="r" t="t"/>
            <a:pathLst>
              <a:path extrusionOk="0" h="11083" w="27926">
                <a:moveTo>
                  <a:pt x="27926" y="0"/>
                </a:moveTo>
                <a:lnTo>
                  <a:pt x="21527" y="11083"/>
                </a:lnTo>
                <a:lnTo>
                  <a:pt x="0" y="11083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46" name="Google Shape;646;p41"/>
          <p:cNvSpPr txBox="1"/>
          <p:nvPr/>
        </p:nvSpPr>
        <p:spPr>
          <a:xfrm>
            <a:off x="1397091" y="3997638"/>
            <a:ext cx="589800" cy="3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2*Conns for cable</a:t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647" name="Google Shape;647;p41"/>
          <p:cNvSpPr/>
          <p:nvPr/>
        </p:nvSpPr>
        <p:spPr>
          <a:xfrm>
            <a:off x="1416444" y="1269206"/>
            <a:ext cx="1322181" cy="465791"/>
          </a:xfrm>
          <a:custGeom>
            <a:rect b="b" l="l" r="r" t="t"/>
            <a:pathLst>
              <a:path extrusionOk="0" h="20232" w="62976">
                <a:moveTo>
                  <a:pt x="62976" y="0"/>
                </a:moveTo>
                <a:lnTo>
                  <a:pt x="21942" y="20232"/>
                </a:lnTo>
                <a:lnTo>
                  <a:pt x="0" y="20232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48" name="Google Shape;648;p41"/>
          <p:cNvSpPr txBox="1"/>
          <p:nvPr/>
        </p:nvSpPr>
        <p:spPr>
          <a:xfrm>
            <a:off x="1324339" y="1456050"/>
            <a:ext cx="827700" cy="280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24 pins BTB for 16M R-CAM</a:t>
            </a:r>
            <a:endParaRPr sz="600"/>
          </a:p>
        </p:txBody>
      </p:sp>
      <p:sp>
        <p:nvSpPr>
          <p:cNvPr id="649" name="Google Shape;649;p41"/>
          <p:cNvSpPr/>
          <p:nvPr/>
        </p:nvSpPr>
        <p:spPr>
          <a:xfrm>
            <a:off x="4443294" y="2796131"/>
            <a:ext cx="698150" cy="255158"/>
          </a:xfrm>
          <a:custGeom>
            <a:rect b="b" l="l" r="r" t="t"/>
            <a:pathLst>
              <a:path extrusionOk="0" h="11083" w="27926">
                <a:moveTo>
                  <a:pt x="27926" y="0"/>
                </a:moveTo>
                <a:lnTo>
                  <a:pt x="21527" y="11083"/>
                </a:lnTo>
                <a:lnTo>
                  <a:pt x="0" y="11083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50" name="Google Shape;650;p41"/>
          <p:cNvSpPr txBox="1"/>
          <p:nvPr/>
        </p:nvSpPr>
        <p:spPr>
          <a:xfrm>
            <a:off x="4436745" y="2734499"/>
            <a:ext cx="673500" cy="3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0.64  Main</a:t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Coax Cable</a:t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651" name="Google Shape;651;p41"/>
          <p:cNvSpPr txBox="1"/>
          <p:nvPr/>
        </p:nvSpPr>
        <p:spPr>
          <a:xfrm>
            <a:off x="4791180" y="641126"/>
            <a:ext cx="789900" cy="2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DIV LB ANT Spring </a:t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652" name="Google Shape;652;p41"/>
          <p:cNvSpPr txBox="1"/>
          <p:nvPr/>
        </p:nvSpPr>
        <p:spPr>
          <a:xfrm>
            <a:off x="4445403" y="1254290"/>
            <a:ext cx="673500" cy="2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GPS+WiFi 5G ANT Spring </a:t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653" name="Google Shape;653;p41"/>
          <p:cNvSpPr/>
          <p:nvPr/>
        </p:nvSpPr>
        <p:spPr>
          <a:xfrm>
            <a:off x="4789399" y="1260905"/>
            <a:ext cx="345908" cy="325751"/>
          </a:xfrm>
          <a:custGeom>
            <a:rect b="b" l="l" r="r" t="t"/>
            <a:pathLst>
              <a:path extrusionOk="0" h="13393" w="32200">
                <a:moveTo>
                  <a:pt x="32200" y="0"/>
                </a:moveTo>
                <a:lnTo>
                  <a:pt x="18807" y="13393"/>
                </a:lnTo>
                <a:lnTo>
                  <a:pt x="0" y="13393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54" name="Google Shape;654;p41"/>
          <p:cNvSpPr txBox="1"/>
          <p:nvPr/>
        </p:nvSpPr>
        <p:spPr>
          <a:xfrm>
            <a:off x="6617359" y="679763"/>
            <a:ext cx="858900" cy="2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NFC ANT Spring </a:t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655" name="Google Shape;655;p41"/>
          <p:cNvSpPr/>
          <p:nvPr/>
        </p:nvSpPr>
        <p:spPr>
          <a:xfrm>
            <a:off x="6751276" y="1323990"/>
            <a:ext cx="623972" cy="184543"/>
          </a:xfrm>
          <a:custGeom>
            <a:rect b="b" l="l" r="r" t="t"/>
            <a:pathLst>
              <a:path extrusionOk="0" h="16220" w="28781">
                <a:moveTo>
                  <a:pt x="0" y="0"/>
                </a:moveTo>
                <a:lnTo>
                  <a:pt x="9365" y="16220"/>
                </a:lnTo>
                <a:lnTo>
                  <a:pt x="28781" y="16220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56" name="Google Shape;656;p41"/>
          <p:cNvSpPr txBox="1"/>
          <p:nvPr/>
        </p:nvSpPr>
        <p:spPr>
          <a:xfrm>
            <a:off x="6878074" y="1281506"/>
            <a:ext cx="1014900" cy="2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Div MHB ANT Spring </a:t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657" name="Google Shape;657;p41"/>
          <p:cNvSpPr/>
          <p:nvPr/>
        </p:nvSpPr>
        <p:spPr>
          <a:xfrm>
            <a:off x="6748658" y="4198170"/>
            <a:ext cx="815472" cy="325745"/>
          </a:xfrm>
          <a:custGeom>
            <a:rect b="b" l="l" r="r" t="t"/>
            <a:pathLst>
              <a:path extrusionOk="0" h="14149" w="37614">
                <a:moveTo>
                  <a:pt x="0" y="14149"/>
                </a:moveTo>
                <a:lnTo>
                  <a:pt x="8169" y="0"/>
                </a:lnTo>
                <a:lnTo>
                  <a:pt x="37614" y="0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58" name="Google Shape;658;p41"/>
          <p:cNvSpPr txBox="1"/>
          <p:nvPr/>
        </p:nvSpPr>
        <p:spPr>
          <a:xfrm>
            <a:off x="6922185" y="3949331"/>
            <a:ext cx="926700" cy="2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HB Main ANT Spring GND </a:t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659" name="Google Shape;659;p41"/>
          <p:cNvSpPr/>
          <p:nvPr/>
        </p:nvSpPr>
        <p:spPr>
          <a:xfrm>
            <a:off x="6422701" y="4750105"/>
            <a:ext cx="926682" cy="169771"/>
          </a:xfrm>
          <a:custGeom>
            <a:rect b="b" l="l" r="r" t="t"/>
            <a:pathLst>
              <a:path extrusionOk="0" h="9403" w="41319">
                <a:moveTo>
                  <a:pt x="0" y="0"/>
                </a:moveTo>
                <a:lnTo>
                  <a:pt x="13963" y="9403"/>
                </a:lnTo>
                <a:lnTo>
                  <a:pt x="41319" y="9403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60" name="Google Shape;660;p41"/>
          <p:cNvSpPr txBox="1"/>
          <p:nvPr/>
        </p:nvSpPr>
        <p:spPr>
          <a:xfrm>
            <a:off x="6734563" y="4635731"/>
            <a:ext cx="657300" cy="2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LMB Main ANT Spring </a:t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661" name="Google Shape;661;p41"/>
          <p:cNvSpPr txBox="1"/>
          <p:nvPr/>
        </p:nvSpPr>
        <p:spPr>
          <a:xfrm>
            <a:off x="4436745" y="3295894"/>
            <a:ext cx="589800" cy="334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2*Conns for cable</a:t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662" name="Google Shape;662;p41"/>
          <p:cNvSpPr/>
          <p:nvPr/>
        </p:nvSpPr>
        <p:spPr>
          <a:xfrm>
            <a:off x="4453216" y="3620194"/>
            <a:ext cx="1655638" cy="465774"/>
          </a:xfrm>
          <a:custGeom>
            <a:rect b="b" l="l" r="r" t="t"/>
            <a:pathLst>
              <a:path extrusionOk="0" h="15958" w="73234">
                <a:moveTo>
                  <a:pt x="73234" y="15958"/>
                </a:moveTo>
                <a:lnTo>
                  <a:pt x="26786" y="0"/>
                </a:lnTo>
                <a:lnTo>
                  <a:pt x="0" y="0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63" name="Google Shape;663;p41"/>
          <p:cNvSpPr/>
          <p:nvPr/>
        </p:nvSpPr>
        <p:spPr>
          <a:xfrm>
            <a:off x="5891453" y="1710750"/>
            <a:ext cx="1717287" cy="982434"/>
          </a:xfrm>
          <a:custGeom>
            <a:rect b="b" l="l" r="r" t="t"/>
            <a:pathLst>
              <a:path extrusionOk="0" h="36617" w="59841">
                <a:moveTo>
                  <a:pt x="0" y="0"/>
                </a:moveTo>
                <a:lnTo>
                  <a:pt x="36618" y="36617"/>
                </a:lnTo>
                <a:lnTo>
                  <a:pt x="59841" y="36617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64" name="Google Shape;664;p41"/>
          <p:cNvSpPr txBox="1"/>
          <p:nvPr/>
        </p:nvSpPr>
        <p:spPr>
          <a:xfrm>
            <a:off x="6843750" y="2420081"/>
            <a:ext cx="827700" cy="2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48+16M+8M+5M</a:t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Rear CAM</a:t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665" name="Google Shape;665;p41"/>
          <p:cNvSpPr/>
          <p:nvPr/>
        </p:nvSpPr>
        <p:spPr>
          <a:xfrm flipH="1">
            <a:off x="4487988" y="1677825"/>
            <a:ext cx="926697" cy="242824"/>
          </a:xfrm>
          <a:custGeom>
            <a:rect b="b" l="l" r="r" t="t"/>
            <a:pathLst>
              <a:path extrusionOk="0" h="40606" w="66110">
                <a:moveTo>
                  <a:pt x="0" y="0"/>
                </a:moveTo>
                <a:lnTo>
                  <a:pt x="40607" y="40606"/>
                </a:lnTo>
                <a:lnTo>
                  <a:pt x="66110" y="40606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66" name="Google Shape;666;p41"/>
          <p:cNvSpPr txBox="1"/>
          <p:nvPr/>
        </p:nvSpPr>
        <p:spPr>
          <a:xfrm>
            <a:off x="4470334" y="1612686"/>
            <a:ext cx="613500" cy="3444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2 Flash for Main camera</a:t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667" name="Google Shape;667;p41"/>
          <p:cNvSpPr txBox="1"/>
          <p:nvPr/>
        </p:nvSpPr>
        <p:spPr>
          <a:xfrm>
            <a:off x="3742162" y="1920674"/>
            <a:ext cx="735300" cy="280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40 pins BTB for 8M R-CAM</a:t>
            </a:r>
            <a:endParaRPr sz="600"/>
          </a:p>
        </p:txBody>
      </p:sp>
      <p:sp>
        <p:nvSpPr>
          <p:cNvPr id="668" name="Google Shape;668;p41"/>
          <p:cNvSpPr/>
          <p:nvPr/>
        </p:nvSpPr>
        <p:spPr>
          <a:xfrm>
            <a:off x="3458775" y="1912523"/>
            <a:ext cx="858806" cy="280330"/>
          </a:xfrm>
          <a:custGeom>
            <a:rect b="b" l="l" r="r" t="t"/>
            <a:pathLst>
              <a:path extrusionOk="0" h="37044" w="55282">
                <a:moveTo>
                  <a:pt x="0" y="0"/>
                </a:moveTo>
                <a:lnTo>
                  <a:pt x="27356" y="37044"/>
                </a:lnTo>
                <a:lnTo>
                  <a:pt x="55282" y="37044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69" name="Google Shape;669;p41"/>
          <p:cNvSpPr/>
          <p:nvPr/>
        </p:nvSpPr>
        <p:spPr>
          <a:xfrm>
            <a:off x="1331466" y="1751438"/>
            <a:ext cx="1099718" cy="497960"/>
          </a:xfrm>
          <a:custGeom>
            <a:rect b="b" l="l" r="r" t="t"/>
            <a:pathLst>
              <a:path extrusionOk="0" h="20232" w="62976">
                <a:moveTo>
                  <a:pt x="62976" y="0"/>
                </a:moveTo>
                <a:lnTo>
                  <a:pt x="21942" y="20232"/>
                </a:lnTo>
                <a:lnTo>
                  <a:pt x="0" y="20232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70" name="Google Shape;670;p41"/>
          <p:cNvSpPr txBox="1"/>
          <p:nvPr/>
        </p:nvSpPr>
        <p:spPr>
          <a:xfrm>
            <a:off x="1324339" y="1970400"/>
            <a:ext cx="827700" cy="280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40 pins BTB for 48M R-CAM</a:t>
            </a:r>
            <a:endParaRPr sz="600"/>
          </a:p>
        </p:txBody>
      </p:sp>
      <p:sp>
        <p:nvSpPr>
          <p:cNvPr id="671" name="Google Shape;671;p41"/>
          <p:cNvSpPr/>
          <p:nvPr/>
        </p:nvSpPr>
        <p:spPr>
          <a:xfrm flipH="1">
            <a:off x="1998921" y="4656188"/>
            <a:ext cx="463558" cy="237307"/>
          </a:xfrm>
          <a:custGeom>
            <a:rect b="b" l="l" r="r" t="t"/>
            <a:pathLst>
              <a:path extrusionOk="0" h="7406" w="26391">
                <a:moveTo>
                  <a:pt x="0" y="0"/>
                </a:moveTo>
                <a:lnTo>
                  <a:pt x="7406" y="7406"/>
                </a:lnTo>
                <a:lnTo>
                  <a:pt x="26391" y="7406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72" name="Google Shape;672;p41"/>
          <p:cNvSpPr/>
          <p:nvPr/>
        </p:nvSpPr>
        <p:spPr>
          <a:xfrm>
            <a:off x="4874376" y="1036725"/>
            <a:ext cx="345907" cy="155504"/>
          </a:xfrm>
          <a:custGeom>
            <a:rect b="b" l="l" r="r" t="t"/>
            <a:pathLst>
              <a:path extrusionOk="0" h="9981" w="16812">
                <a:moveTo>
                  <a:pt x="16812" y="9981"/>
                </a:moveTo>
                <a:lnTo>
                  <a:pt x="11050" y="0"/>
                </a:lnTo>
                <a:lnTo>
                  <a:pt x="0" y="0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73" name="Google Shape;673;p41"/>
          <p:cNvSpPr txBox="1"/>
          <p:nvPr/>
        </p:nvSpPr>
        <p:spPr>
          <a:xfrm>
            <a:off x="4405955" y="895873"/>
            <a:ext cx="789900" cy="2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WiFi 2.4 ANT Spring </a:t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674" name="Google Shape;674;p41"/>
          <p:cNvSpPr/>
          <p:nvPr/>
        </p:nvSpPr>
        <p:spPr>
          <a:xfrm flipH="1" rot="10800000">
            <a:off x="6632908" y="4543040"/>
            <a:ext cx="980913" cy="170711"/>
          </a:xfrm>
          <a:custGeom>
            <a:rect b="b" l="l" r="r" t="t"/>
            <a:pathLst>
              <a:path extrusionOk="0" h="9403" w="41319">
                <a:moveTo>
                  <a:pt x="0" y="0"/>
                </a:moveTo>
                <a:lnTo>
                  <a:pt x="13963" y="9403"/>
                </a:lnTo>
                <a:lnTo>
                  <a:pt x="41319" y="9403"/>
                </a:lnTo>
              </a:path>
            </a:pathLst>
          </a:custGeom>
          <a:noFill/>
          <a:ln cap="flat" cmpd="sng" w="9525">
            <a:solidFill>
              <a:srgbClr val="0000FF"/>
            </a:solidFill>
            <a:prstDash val="solid"/>
            <a:round/>
            <a:headEnd len="med" w="med" type="oval"/>
            <a:tailEnd len="med" w="med" type="none"/>
          </a:ln>
        </p:spPr>
      </p:sp>
      <p:sp>
        <p:nvSpPr>
          <p:cNvPr id="675" name="Google Shape;675;p41"/>
          <p:cNvSpPr txBox="1"/>
          <p:nvPr/>
        </p:nvSpPr>
        <p:spPr>
          <a:xfrm>
            <a:off x="6966296" y="4292531"/>
            <a:ext cx="926700" cy="229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"/>
              <a:t>HB Main ANT Spring Feed </a:t>
            </a:r>
            <a:endParaRPr sz="6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Lenovo Master">
  <a:themeElements>
    <a:clrScheme name="Lenovo Colors">
      <a:dk1>
        <a:srgbClr val="000000"/>
      </a:dk1>
      <a:lt1>
        <a:srgbClr val="FFFFFF"/>
      </a:lt1>
      <a:dk2>
        <a:srgbClr val="8246AF"/>
      </a:dk2>
      <a:lt2>
        <a:srgbClr val="333F48"/>
      </a:lt2>
      <a:accent1>
        <a:srgbClr val="E1140A"/>
      </a:accent1>
      <a:accent2>
        <a:srgbClr val="FF6A00"/>
      </a:accent2>
      <a:accent3>
        <a:srgbClr val="F04187"/>
      </a:accent3>
      <a:accent4>
        <a:srgbClr val="3E8DDD"/>
      </a:accent4>
      <a:accent5>
        <a:srgbClr val="46C8E1"/>
      </a:accent5>
      <a:accent6>
        <a:srgbClr val="6AC346"/>
      </a:accent6>
      <a:hlink>
        <a:srgbClr val="4AC0E0"/>
      </a:hlink>
      <a:folHlink>
        <a:srgbClr val="4AC0E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